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6" r:id="rId1"/>
    <p:sldMasterId id="2147483750" r:id="rId2"/>
  </p:sldMasterIdLst>
  <p:notesMasterIdLst>
    <p:notesMasterId r:id="rId8"/>
  </p:notesMasterIdLst>
  <p:handoutMasterIdLst>
    <p:handoutMasterId r:id="rId9"/>
  </p:handoutMasterIdLst>
  <p:sldIdLst>
    <p:sldId id="256" r:id="rId3"/>
    <p:sldId id="259" r:id="rId4"/>
    <p:sldId id="278" r:id="rId5"/>
    <p:sldId id="277" r:id="rId6"/>
    <p:sldId id="261" r:id="rId7"/>
  </p:sldIdLst>
  <p:sldSz cx="12192000" cy="6858000"/>
  <p:notesSz cx="6858000" cy="9144000"/>
  <p:defaultTextStyle>
    <a:defPPr rtl="0">
      <a:defRPr lang="ja-jp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BA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72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0" d="100"/>
          <a:sy n="120" d="100"/>
        </p:scale>
        <p:origin x="504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4CA224D-9FD1-45D3-9C53-2C5BC011A7F7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ED92CB86-0DB9-4A70-B1CF-B23508471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57642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2CD2E1E-736E-47DB-9544-043CA732B0EB}" type="datetime1">
              <a:rPr lang="ja-JP" altLang="en-US" smtClean="0"/>
              <a:t>2022/10/9</a:t>
            </a:fld>
            <a:endParaRPr 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ja"/>
              <a:t>マスター テキストの書式設定</a:t>
            </a:r>
            <a:endParaRPr lang="en-US"/>
          </a:p>
          <a:p>
            <a:pPr lvl="1" rtl="0"/>
            <a:r>
              <a:rPr lang="ja"/>
              <a:t>第 2 レベル</a:t>
            </a:r>
          </a:p>
          <a:p>
            <a:pPr lvl="2" rtl="0"/>
            <a:r>
              <a:rPr lang="ja"/>
              <a:t>第 3 レベル</a:t>
            </a:r>
          </a:p>
          <a:p>
            <a:pPr lvl="3" rtl="0"/>
            <a:r>
              <a:rPr lang="ja"/>
              <a:t>第 4 レベル</a:t>
            </a:r>
          </a:p>
          <a:p>
            <a:pPr lvl="4" rtl="0"/>
            <a:r>
              <a:rPr lang="ja"/>
              <a:t>第 5 レベル</a:t>
            </a:r>
            <a:endParaRPr 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2B151B-D7D1-48E5-8230-5AADBC794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59278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8" name="Google Shape;868;g775428943c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9" name="Google Shape;869;g775428943c_0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4" name="Google Shape;3574;g87555f3a96_0_306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5" name="Google Shape;3575;g87555f3a96_0_3069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ja-JP" altLang="en-US"/>
              <a:t>マスター サブタイトルの書式設定</a:t>
            </a:r>
            <a:endParaRPr lang="en-US" dirty="0"/>
          </a:p>
        </p:txBody>
      </p:sp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3496EA7-3ED1-4297-A13C-24124DE2B13A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331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7B4CE94-0898-4DE3-8AD0-0946AA04A64E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226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長方形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A4181F-25C5-4F43-9D3D-6888EB50DD84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18272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solidFill>
          <a:srgbClr val="FFFFFF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5400000">
            <a:off x="-1569926" y="3404782"/>
            <a:ext cx="5023241" cy="1883380"/>
          </a:xfrm>
          <a:custGeom>
            <a:avLst/>
            <a:gdLst/>
            <a:ahLst/>
            <a:cxnLst/>
            <a:rect l="l" t="t" r="r" b="b"/>
            <a:pathLst>
              <a:path w="74784" h="28039" extrusionOk="0">
                <a:moveTo>
                  <a:pt x="63909" y="1"/>
                </a:moveTo>
                <a:cubicBezTo>
                  <a:pt x="61954" y="1"/>
                  <a:pt x="60000" y="205"/>
                  <a:pt x="58091" y="618"/>
                </a:cubicBezTo>
                <a:cubicBezTo>
                  <a:pt x="52319" y="1863"/>
                  <a:pt x="48387" y="9025"/>
                  <a:pt x="42606" y="9025"/>
                </a:cubicBezTo>
                <a:cubicBezTo>
                  <a:pt x="42412" y="9025"/>
                  <a:pt x="42216" y="9017"/>
                  <a:pt x="42017" y="9000"/>
                </a:cubicBezTo>
                <a:cubicBezTo>
                  <a:pt x="39565" y="8798"/>
                  <a:pt x="38267" y="5714"/>
                  <a:pt x="36540" y="4750"/>
                </a:cubicBezTo>
                <a:cubicBezTo>
                  <a:pt x="35636" y="4119"/>
                  <a:pt x="34564" y="3643"/>
                  <a:pt x="33480" y="3285"/>
                </a:cubicBezTo>
                <a:cubicBezTo>
                  <a:pt x="33457" y="3285"/>
                  <a:pt x="33409" y="3273"/>
                  <a:pt x="33409" y="3273"/>
                </a:cubicBezTo>
                <a:lnTo>
                  <a:pt x="33409" y="3285"/>
                </a:lnTo>
                <a:cubicBezTo>
                  <a:pt x="31766" y="2726"/>
                  <a:pt x="29932" y="2452"/>
                  <a:pt x="28254" y="2285"/>
                </a:cubicBezTo>
                <a:cubicBezTo>
                  <a:pt x="27724" y="2230"/>
                  <a:pt x="27175" y="2190"/>
                  <a:pt x="26624" y="2190"/>
                </a:cubicBezTo>
                <a:cubicBezTo>
                  <a:pt x="25405" y="2190"/>
                  <a:pt x="24179" y="2384"/>
                  <a:pt x="23146" y="3023"/>
                </a:cubicBezTo>
                <a:cubicBezTo>
                  <a:pt x="22348" y="3524"/>
                  <a:pt x="21812" y="4250"/>
                  <a:pt x="21396" y="5071"/>
                </a:cubicBezTo>
                <a:cubicBezTo>
                  <a:pt x="20967" y="5905"/>
                  <a:pt x="20634" y="6822"/>
                  <a:pt x="19919" y="7453"/>
                </a:cubicBezTo>
                <a:cubicBezTo>
                  <a:pt x="19014" y="8267"/>
                  <a:pt x="17768" y="8507"/>
                  <a:pt x="16542" y="8507"/>
                </a:cubicBezTo>
                <a:cubicBezTo>
                  <a:pt x="15994" y="8507"/>
                  <a:pt x="15450" y="8459"/>
                  <a:pt x="14942" y="8393"/>
                </a:cubicBezTo>
                <a:cubicBezTo>
                  <a:pt x="13633" y="8220"/>
                  <a:pt x="12271" y="7919"/>
                  <a:pt x="10932" y="7919"/>
                </a:cubicBezTo>
                <a:cubicBezTo>
                  <a:pt x="10153" y="7919"/>
                  <a:pt x="9381" y="8021"/>
                  <a:pt x="8632" y="8310"/>
                </a:cubicBezTo>
                <a:cubicBezTo>
                  <a:pt x="6953" y="8953"/>
                  <a:pt x="5834" y="10382"/>
                  <a:pt x="5156" y="12013"/>
                </a:cubicBezTo>
                <a:cubicBezTo>
                  <a:pt x="4405" y="13834"/>
                  <a:pt x="4286" y="15787"/>
                  <a:pt x="4215" y="17740"/>
                </a:cubicBezTo>
                <a:cubicBezTo>
                  <a:pt x="4132" y="19871"/>
                  <a:pt x="4084" y="22038"/>
                  <a:pt x="3203" y="24026"/>
                </a:cubicBezTo>
                <a:cubicBezTo>
                  <a:pt x="2500" y="25598"/>
                  <a:pt x="1393" y="26991"/>
                  <a:pt x="0" y="28038"/>
                </a:cubicBezTo>
                <a:lnTo>
                  <a:pt x="74783" y="28038"/>
                </a:lnTo>
                <a:lnTo>
                  <a:pt x="74783" y="2178"/>
                </a:lnTo>
                <a:cubicBezTo>
                  <a:pt x="71363" y="741"/>
                  <a:pt x="67635" y="1"/>
                  <a:pt x="639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0" name="Google Shape;10;p2"/>
          <p:cNvSpPr/>
          <p:nvPr/>
        </p:nvSpPr>
        <p:spPr>
          <a:xfrm>
            <a:off x="8491699" y="1"/>
            <a:ext cx="3700216" cy="5088188"/>
          </a:xfrm>
          <a:custGeom>
            <a:avLst/>
            <a:gdLst/>
            <a:ahLst/>
            <a:cxnLst/>
            <a:rect l="l" t="t" r="r" b="b"/>
            <a:pathLst>
              <a:path w="49674" h="68307" extrusionOk="0">
                <a:moveTo>
                  <a:pt x="144" y="0"/>
                </a:moveTo>
                <a:cubicBezTo>
                  <a:pt x="1" y="1679"/>
                  <a:pt x="358" y="3394"/>
                  <a:pt x="1168" y="4870"/>
                </a:cubicBezTo>
                <a:cubicBezTo>
                  <a:pt x="2263" y="6846"/>
                  <a:pt x="4144" y="8144"/>
                  <a:pt x="6073" y="9204"/>
                </a:cubicBezTo>
                <a:cubicBezTo>
                  <a:pt x="7942" y="10216"/>
                  <a:pt x="9954" y="11061"/>
                  <a:pt x="11633" y="12395"/>
                </a:cubicBezTo>
                <a:cubicBezTo>
                  <a:pt x="12431" y="13026"/>
                  <a:pt x="13133" y="13764"/>
                  <a:pt x="13622" y="14657"/>
                </a:cubicBezTo>
                <a:cubicBezTo>
                  <a:pt x="14300" y="15883"/>
                  <a:pt x="14515" y="17276"/>
                  <a:pt x="14431" y="18657"/>
                </a:cubicBezTo>
                <a:cubicBezTo>
                  <a:pt x="14229" y="21658"/>
                  <a:pt x="12705" y="24313"/>
                  <a:pt x="11538" y="27016"/>
                </a:cubicBezTo>
                <a:cubicBezTo>
                  <a:pt x="10966" y="28337"/>
                  <a:pt x="10466" y="29706"/>
                  <a:pt x="10228" y="31135"/>
                </a:cubicBezTo>
                <a:cubicBezTo>
                  <a:pt x="10026" y="32385"/>
                  <a:pt x="10026" y="33671"/>
                  <a:pt x="10193" y="34921"/>
                </a:cubicBezTo>
                <a:cubicBezTo>
                  <a:pt x="10883" y="40148"/>
                  <a:pt x="14360" y="44601"/>
                  <a:pt x="18825" y="47244"/>
                </a:cubicBezTo>
                <a:cubicBezTo>
                  <a:pt x="21194" y="48649"/>
                  <a:pt x="23837" y="49590"/>
                  <a:pt x="26528" y="50197"/>
                </a:cubicBezTo>
                <a:cubicBezTo>
                  <a:pt x="27873" y="50495"/>
                  <a:pt x="29254" y="50709"/>
                  <a:pt x="30636" y="50852"/>
                </a:cubicBezTo>
                <a:cubicBezTo>
                  <a:pt x="30647" y="50852"/>
                  <a:pt x="30671" y="50864"/>
                  <a:pt x="30683" y="50864"/>
                </a:cubicBezTo>
                <a:cubicBezTo>
                  <a:pt x="30683" y="50864"/>
                  <a:pt x="38125" y="51495"/>
                  <a:pt x="39041" y="58781"/>
                </a:cubicBezTo>
                <a:cubicBezTo>
                  <a:pt x="39946" y="66068"/>
                  <a:pt x="49674" y="68306"/>
                  <a:pt x="49674" y="68306"/>
                </a:cubicBezTo>
                <a:lnTo>
                  <a:pt x="49674" y="12"/>
                </a:lnTo>
                <a:lnTo>
                  <a:pt x="30683" y="12"/>
                </a:lnTo>
                <a:lnTo>
                  <a:pt x="30683" y="0"/>
                </a:lnTo>
                <a:close/>
              </a:path>
            </a:pathLst>
          </a:custGeom>
          <a:solidFill>
            <a:srgbClr val="FEE5E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1815400" y="1913600"/>
            <a:ext cx="8561200" cy="2337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1pPr>
            <a:lvl2pPr lvl="1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2pPr>
            <a:lvl3pPr lvl="2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3pPr>
            <a:lvl4pPr lvl="3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4pPr>
            <a:lvl5pPr lvl="4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5pPr>
            <a:lvl6pPr lvl="5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6pPr>
            <a:lvl7pPr lvl="6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7pPr>
            <a:lvl8pPr lvl="7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8pPr>
            <a:lvl9pPr lvl="8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6500"/>
              <a:buNone/>
              <a:defRPr sz="8666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1815400" y="4402013"/>
            <a:ext cx="8561200" cy="542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24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417872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bg>
      <p:bgPr>
        <a:solidFill>
          <a:srgbClr val="FFFFFF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/>
          <p:nvPr/>
        </p:nvSpPr>
        <p:spPr>
          <a:xfrm flipH="1">
            <a:off x="7331344" y="5657375"/>
            <a:ext cx="4860656" cy="1200623"/>
          </a:xfrm>
          <a:custGeom>
            <a:avLst/>
            <a:gdLst/>
            <a:ahLst/>
            <a:cxnLst/>
            <a:rect l="l" t="t" r="r" b="b"/>
            <a:pathLst>
              <a:path w="73034" h="18040" extrusionOk="0">
                <a:moveTo>
                  <a:pt x="52234" y="1"/>
                </a:moveTo>
                <a:cubicBezTo>
                  <a:pt x="51046" y="1"/>
                  <a:pt x="49849" y="133"/>
                  <a:pt x="48685" y="418"/>
                </a:cubicBezTo>
                <a:cubicBezTo>
                  <a:pt x="47471" y="704"/>
                  <a:pt x="46316" y="1168"/>
                  <a:pt x="45185" y="1692"/>
                </a:cubicBezTo>
                <a:cubicBezTo>
                  <a:pt x="42899" y="2776"/>
                  <a:pt x="40613" y="4192"/>
                  <a:pt x="38041" y="4407"/>
                </a:cubicBezTo>
                <a:cubicBezTo>
                  <a:pt x="37828" y="4424"/>
                  <a:pt x="37617" y="4432"/>
                  <a:pt x="37407" y="4432"/>
                </a:cubicBezTo>
                <a:cubicBezTo>
                  <a:pt x="35181" y="4432"/>
                  <a:pt x="33091" y="3498"/>
                  <a:pt x="31100" y="2573"/>
                </a:cubicBezTo>
                <a:cubicBezTo>
                  <a:pt x="28945" y="1585"/>
                  <a:pt x="26730" y="561"/>
                  <a:pt x="24301" y="549"/>
                </a:cubicBezTo>
                <a:cubicBezTo>
                  <a:pt x="23611" y="549"/>
                  <a:pt x="22932" y="609"/>
                  <a:pt x="22253" y="728"/>
                </a:cubicBezTo>
                <a:cubicBezTo>
                  <a:pt x="20289" y="1085"/>
                  <a:pt x="18443" y="1942"/>
                  <a:pt x="16848" y="3145"/>
                </a:cubicBezTo>
                <a:cubicBezTo>
                  <a:pt x="15598" y="4085"/>
                  <a:pt x="14145" y="5383"/>
                  <a:pt x="13514" y="6728"/>
                </a:cubicBezTo>
                <a:cubicBezTo>
                  <a:pt x="12895" y="8043"/>
                  <a:pt x="11443" y="10510"/>
                  <a:pt x="8826" y="10510"/>
                </a:cubicBezTo>
                <a:cubicBezTo>
                  <a:pt x="7768" y="10510"/>
                  <a:pt x="6521" y="10107"/>
                  <a:pt x="5061" y="9062"/>
                </a:cubicBezTo>
                <a:cubicBezTo>
                  <a:pt x="667" y="5931"/>
                  <a:pt x="72" y="4669"/>
                  <a:pt x="1" y="4395"/>
                </a:cubicBezTo>
                <a:lnTo>
                  <a:pt x="1" y="18039"/>
                </a:lnTo>
                <a:lnTo>
                  <a:pt x="73034" y="18039"/>
                </a:lnTo>
                <a:cubicBezTo>
                  <a:pt x="72283" y="15765"/>
                  <a:pt x="71331" y="13551"/>
                  <a:pt x="70116" y="11467"/>
                </a:cubicBezTo>
                <a:cubicBezTo>
                  <a:pt x="67676" y="7288"/>
                  <a:pt x="64140" y="3597"/>
                  <a:pt x="59675" y="1609"/>
                </a:cubicBezTo>
                <a:cubicBezTo>
                  <a:pt x="57389" y="585"/>
                  <a:pt x="54900" y="13"/>
                  <a:pt x="52388" y="1"/>
                </a:cubicBezTo>
                <a:cubicBezTo>
                  <a:pt x="52337" y="1"/>
                  <a:pt x="52285" y="1"/>
                  <a:pt x="5223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1" name="Google Shape;21;p4"/>
          <p:cNvSpPr/>
          <p:nvPr/>
        </p:nvSpPr>
        <p:spPr>
          <a:xfrm>
            <a:off x="0" y="9"/>
            <a:ext cx="2782261" cy="1289801"/>
          </a:xfrm>
          <a:custGeom>
            <a:avLst/>
            <a:gdLst/>
            <a:ahLst/>
            <a:cxnLst/>
            <a:rect l="l" t="t" r="r" b="b"/>
            <a:pathLst>
              <a:path w="55794" h="25865" extrusionOk="0">
                <a:moveTo>
                  <a:pt x="18979" y="0"/>
                </a:moveTo>
                <a:lnTo>
                  <a:pt x="18979" y="12"/>
                </a:lnTo>
                <a:lnTo>
                  <a:pt x="1" y="12"/>
                </a:lnTo>
                <a:lnTo>
                  <a:pt x="1" y="10240"/>
                </a:lnTo>
                <a:cubicBezTo>
                  <a:pt x="1" y="10240"/>
                  <a:pt x="1848" y="9630"/>
                  <a:pt x="4089" y="9630"/>
                </a:cubicBezTo>
                <a:cubicBezTo>
                  <a:pt x="6926" y="9630"/>
                  <a:pt x="10394" y="10608"/>
                  <a:pt x="11538" y="15038"/>
                </a:cubicBezTo>
                <a:cubicBezTo>
                  <a:pt x="12550" y="18919"/>
                  <a:pt x="16431" y="21729"/>
                  <a:pt x="19253" y="23313"/>
                </a:cubicBezTo>
                <a:cubicBezTo>
                  <a:pt x="20158" y="23944"/>
                  <a:pt x="21194" y="24408"/>
                  <a:pt x="22277" y="24765"/>
                </a:cubicBezTo>
                <a:cubicBezTo>
                  <a:pt x="22301" y="24777"/>
                  <a:pt x="22313" y="24777"/>
                  <a:pt x="22313" y="24777"/>
                </a:cubicBezTo>
                <a:cubicBezTo>
                  <a:pt x="24004" y="25325"/>
                  <a:pt x="25825" y="25599"/>
                  <a:pt x="27492" y="25777"/>
                </a:cubicBezTo>
                <a:cubicBezTo>
                  <a:pt x="28010" y="25828"/>
                  <a:pt x="28548" y="25864"/>
                  <a:pt x="29089" y="25864"/>
                </a:cubicBezTo>
                <a:cubicBezTo>
                  <a:pt x="30329" y="25864"/>
                  <a:pt x="31583" y="25674"/>
                  <a:pt x="32636" y="25027"/>
                </a:cubicBezTo>
                <a:cubicBezTo>
                  <a:pt x="33433" y="24539"/>
                  <a:pt x="33969" y="23813"/>
                  <a:pt x="34386" y="22991"/>
                </a:cubicBezTo>
                <a:cubicBezTo>
                  <a:pt x="34814" y="22146"/>
                  <a:pt x="35148" y="21241"/>
                  <a:pt x="35862" y="20598"/>
                </a:cubicBezTo>
                <a:cubicBezTo>
                  <a:pt x="36774" y="19793"/>
                  <a:pt x="38020" y="19555"/>
                  <a:pt x="39245" y="19555"/>
                </a:cubicBezTo>
                <a:cubicBezTo>
                  <a:pt x="39795" y="19555"/>
                  <a:pt x="40341" y="19603"/>
                  <a:pt x="40851" y="19669"/>
                </a:cubicBezTo>
                <a:cubicBezTo>
                  <a:pt x="42166" y="19836"/>
                  <a:pt x="43533" y="20141"/>
                  <a:pt x="44878" y="20141"/>
                </a:cubicBezTo>
                <a:cubicBezTo>
                  <a:pt x="45651" y="20141"/>
                  <a:pt x="46417" y="20040"/>
                  <a:pt x="47161" y="19753"/>
                </a:cubicBezTo>
                <a:cubicBezTo>
                  <a:pt x="48828" y="19110"/>
                  <a:pt x="49959" y="17669"/>
                  <a:pt x="50638" y="16050"/>
                </a:cubicBezTo>
                <a:cubicBezTo>
                  <a:pt x="51388" y="14228"/>
                  <a:pt x="51507" y="12264"/>
                  <a:pt x="51578" y="10323"/>
                </a:cubicBezTo>
                <a:cubicBezTo>
                  <a:pt x="51662" y="8192"/>
                  <a:pt x="51709" y="6001"/>
                  <a:pt x="52590" y="4025"/>
                </a:cubicBezTo>
                <a:cubicBezTo>
                  <a:pt x="53293" y="2441"/>
                  <a:pt x="54400" y="1036"/>
                  <a:pt x="55793" y="0"/>
                </a:cubicBezTo>
                <a:close/>
              </a:path>
            </a:pathLst>
          </a:custGeom>
          <a:solidFill>
            <a:srgbClr val="FEE5E6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951300" y="715400"/>
            <a:ext cx="10289600" cy="7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951300" y="1664133"/>
            <a:ext cx="10289600" cy="4478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538008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 only">
    <p:bg>
      <p:bgPr>
        <a:solidFill>
          <a:srgbClr val="FFFFFF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/>
          <p:nvPr/>
        </p:nvSpPr>
        <p:spPr>
          <a:xfrm flipH="1">
            <a:off x="8560555" y="0"/>
            <a:ext cx="3631445" cy="1683467"/>
          </a:xfrm>
          <a:custGeom>
            <a:avLst/>
            <a:gdLst/>
            <a:ahLst/>
            <a:cxnLst/>
            <a:rect l="l" t="t" r="r" b="b"/>
            <a:pathLst>
              <a:path w="55794" h="25865" extrusionOk="0">
                <a:moveTo>
                  <a:pt x="18979" y="0"/>
                </a:moveTo>
                <a:lnTo>
                  <a:pt x="18979" y="12"/>
                </a:lnTo>
                <a:lnTo>
                  <a:pt x="1" y="12"/>
                </a:lnTo>
                <a:lnTo>
                  <a:pt x="1" y="10240"/>
                </a:lnTo>
                <a:cubicBezTo>
                  <a:pt x="1" y="10240"/>
                  <a:pt x="1848" y="9630"/>
                  <a:pt x="4089" y="9630"/>
                </a:cubicBezTo>
                <a:cubicBezTo>
                  <a:pt x="6926" y="9630"/>
                  <a:pt x="10394" y="10608"/>
                  <a:pt x="11538" y="15038"/>
                </a:cubicBezTo>
                <a:cubicBezTo>
                  <a:pt x="12550" y="18919"/>
                  <a:pt x="16431" y="21729"/>
                  <a:pt x="19253" y="23313"/>
                </a:cubicBezTo>
                <a:cubicBezTo>
                  <a:pt x="20158" y="23944"/>
                  <a:pt x="21194" y="24408"/>
                  <a:pt x="22277" y="24765"/>
                </a:cubicBezTo>
                <a:cubicBezTo>
                  <a:pt x="22301" y="24777"/>
                  <a:pt x="22313" y="24777"/>
                  <a:pt x="22313" y="24777"/>
                </a:cubicBezTo>
                <a:cubicBezTo>
                  <a:pt x="24004" y="25325"/>
                  <a:pt x="25825" y="25599"/>
                  <a:pt x="27492" y="25777"/>
                </a:cubicBezTo>
                <a:cubicBezTo>
                  <a:pt x="28010" y="25828"/>
                  <a:pt x="28548" y="25864"/>
                  <a:pt x="29089" y="25864"/>
                </a:cubicBezTo>
                <a:cubicBezTo>
                  <a:pt x="30329" y="25864"/>
                  <a:pt x="31583" y="25674"/>
                  <a:pt x="32636" y="25027"/>
                </a:cubicBezTo>
                <a:cubicBezTo>
                  <a:pt x="33433" y="24539"/>
                  <a:pt x="33969" y="23813"/>
                  <a:pt x="34386" y="22991"/>
                </a:cubicBezTo>
                <a:cubicBezTo>
                  <a:pt x="34814" y="22146"/>
                  <a:pt x="35148" y="21241"/>
                  <a:pt x="35862" y="20598"/>
                </a:cubicBezTo>
                <a:cubicBezTo>
                  <a:pt x="36774" y="19793"/>
                  <a:pt x="38020" y="19555"/>
                  <a:pt x="39245" y="19555"/>
                </a:cubicBezTo>
                <a:cubicBezTo>
                  <a:pt x="39795" y="19555"/>
                  <a:pt x="40341" y="19603"/>
                  <a:pt x="40851" y="19669"/>
                </a:cubicBezTo>
                <a:cubicBezTo>
                  <a:pt x="42166" y="19836"/>
                  <a:pt x="43533" y="20141"/>
                  <a:pt x="44878" y="20141"/>
                </a:cubicBezTo>
                <a:cubicBezTo>
                  <a:pt x="45651" y="20141"/>
                  <a:pt x="46417" y="20040"/>
                  <a:pt x="47161" y="19753"/>
                </a:cubicBezTo>
                <a:cubicBezTo>
                  <a:pt x="48828" y="19110"/>
                  <a:pt x="49959" y="17669"/>
                  <a:pt x="50638" y="16050"/>
                </a:cubicBezTo>
                <a:cubicBezTo>
                  <a:pt x="51388" y="14228"/>
                  <a:pt x="51507" y="12264"/>
                  <a:pt x="51578" y="10323"/>
                </a:cubicBezTo>
                <a:cubicBezTo>
                  <a:pt x="51662" y="8192"/>
                  <a:pt x="51709" y="6001"/>
                  <a:pt x="52590" y="4025"/>
                </a:cubicBezTo>
                <a:cubicBezTo>
                  <a:pt x="53293" y="2441"/>
                  <a:pt x="54400" y="1036"/>
                  <a:pt x="5579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4" name="Google Shape;34;p6"/>
          <p:cNvSpPr/>
          <p:nvPr/>
        </p:nvSpPr>
        <p:spPr>
          <a:xfrm flipH="1">
            <a:off x="13" y="5174534"/>
            <a:ext cx="4490032" cy="1683461"/>
          </a:xfrm>
          <a:custGeom>
            <a:avLst/>
            <a:gdLst/>
            <a:ahLst/>
            <a:cxnLst/>
            <a:rect l="l" t="t" r="r" b="b"/>
            <a:pathLst>
              <a:path w="74784" h="28039" extrusionOk="0">
                <a:moveTo>
                  <a:pt x="63909" y="1"/>
                </a:moveTo>
                <a:cubicBezTo>
                  <a:pt x="61954" y="1"/>
                  <a:pt x="60000" y="205"/>
                  <a:pt x="58091" y="618"/>
                </a:cubicBezTo>
                <a:cubicBezTo>
                  <a:pt x="52319" y="1863"/>
                  <a:pt x="48387" y="9025"/>
                  <a:pt x="42606" y="9025"/>
                </a:cubicBezTo>
                <a:cubicBezTo>
                  <a:pt x="42412" y="9025"/>
                  <a:pt x="42216" y="9017"/>
                  <a:pt x="42017" y="9000"/>
                </a:cubicBezTo>
                <a:cubicBezTo>
                  <a:pt x="39565" y="8798"/>
                  <a:pt x="38267" y="5714"/>
                  <a:pt x="36540" y="4750"/>
                </a:cubicBezTo>
                <a:cubicBezTo>
                  <a:pt x="35636" y="4119"/>
                  <a:pt x="34564" y="3643"/>
                  <a:pt x="33480" y="3285"/>
                </a:cubicBezTo>
                <a:cubicBezTo>
                  <a:pt x="33457" y="3285"/>
                  <a:pt x="33409" y="3273"/>
                  <a:pt x="33409" y="3273"/>
                </a:cubicBezTo>
                <a:lnTo>
                  <a:pt x="33409" y="3285"/>
                </a:lnTo>
                <a:cubicBezTo>
                  <a:pt x="31766" y="2726"/>
                  <a:pt x="29932" y="2452"/>
                  <a:pt x="28254" y="2285"/>
                </a:cubicBezTo>
                <a:cubicBezTo>
                  <a:pt x="27724" y="2230"/>
                  <a:pt x="27175" y="2190"/>
                  <a:pt x="26624" y="2190"/>
                </a:cubicBezTo>
                <a:cubicBezTo>
                  <a:pt x="25405" y="2190"/>
                  <a:pt x="24179" y="2384"/>
                  <a:pt x="23146" y="3023"/>
                </a:cubicBezTo>
                <a:cubicBezTo>
                  <a:pt x="22348" y="3524"/>
                  <a:pt x="21812" y="4250"/>
                  <a:pt x="21396" y="5071"/>
                </a:cubicBezTo>
                <a:cubicBezTo>
                  <a:pt x="20967" y="5905"/>
                  <a:pt x="20634" y="6822"/>
                  <a:pt x="19919" y="7453"/>
                </a:cubicBezTo>
                <a:cubicBezTo>
                  <a:pt x="19014" y="8267"/>
                  <a:pt x="17768" y="8507"/>
                  <a:pt x="16542" y="8507"/>
                </a:cubicBezTo>
                <a:cubicBezTo>
                  <a:pt x="15994" y="8507"/>
                  <a:pt x="15450" y="8459"/>
                  <a:pt x="14942" y="8393"/>
                </a:cubicBezTo>
                <a:cubicBezTo>
                  <a:pt x="13633" y="8220"/>
                  <a:pt x="12271" y="7919"/>
                  <a:pt x="10932" y="7919"/>
                </a:cubicBezTo>
                <a:cubicBezTo>
                  <a:pt x="10153" y="7919"/>
                  <a:pt x="9381" y="8021"/>
                  <a:pt x="8632" y="8310"/>
                </a:cubicBezTo>
                <a:cubicBezTo>
                  <a:pt x="6953" y="8953"/>
                  <a:pt x="5834" y="10382"/>
                  <a:pt x="5156" y="12013"/>
                </a:cubicBezTo>
                <a:cubicBezTo>
                  <a:pt x="4405" y="13834"/>
                  <a:pt x="4286" y="15787"/>
                  <a:pt x="4215" y="17740"/>
                </a:cubicBezTo>
                <a:cubicBezTo>
                  <a:pt x="4132" y="19871"/>
                  <a:pt x="4084" y="22038"/>
                  <a:pt x="3203" y="24026"/>
                </a:cubicBezTo>
                <a:cubicBezTo>
                  <a:pt x="2500" y="25598"/>
                  <a:pt x="1393" y="26991"/>
                  <a:pt x="0" y="28038"/>
                </a:cubicBezTo>
                <a:lnTo>
                  <a:pt x="74783" y="28038"/>
                </a:lnTo>
                <a:lnTo>
                  <a:pt x="74783" y="2178"/>
                </a:lnTo>
                <a:cubicBezTo>
                  <a:pt x="71363" y="741"/>
                  <a:pt x="67635" y="1"/>
                  <a:pt x="6390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35" name="Google Shape;35;p6"/>
          <p:cNvSpPr txBox="1">
            <a:spLocks noGrp="1"/>
          </p:cNvSpPr>
          <p:nvPr>
            <p:ph type="title"/>
          </p:nvPr>
        </p:nvSpPr>
        <p:spPr>
          <a:xfrm>
            <a:off x="951300" y="715400"/>
            <a:ext cx="10289600" cy="74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37764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 title and descri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951300" y="1558833"/>
            <a:ext cx="5144800" cy="1976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5600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subTitle" idx="1"/>
          </p:nvPr>
        </p:nvSpPr>
        <p:spPr>
          <a:xfrm>
            <a:off x="951300" y="3652033"/>
            <a:ext cx="5144800" cy="164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800"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body" idx="2"/>
          </p:nvPr>
        </p:nvSpPr>
        <p:spPr>
          <a:xfrm>
            <a:off x="6377967" y="965433"/>
            <a:ext cx="4654800" cy="4926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609585" lvl="0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1pPr>
            <a:lvl2pPr marL="1219170" lvl="1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2pPr>
            <a:lvl3pPr marL="1828754" lvl="2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3pPr>
            <a:lvl4pPr marL="2438339" lvl="3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4pPr>
            <a:lvl5pPr marL="3047924" lvl="4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5pPr>
            <a:lvl6pPr marL="3657509" lvl="5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6pPr>
            <a:lvl7pPr marL="4267093" lvl="6" indent="-440256">
              <a:spcBef>
                <a:spcPts val="0"/>
              </a:spcBef>
              <a:spcAft>
                <a:spcPts val="0"/>
              </a:spcAft>
              <a:buSzPts val="1600"/>
              <a:buChar char="●"/>
              <a:defRPr/>
            </a:lvl7pPr>
            <a:lvl8pPr marL="4876678" lvl="7" indent="-440256">
              <a:spcBef>
                <a:spcPts val="0"/>
              </a:spcBef>
              <a:spcAft>
                <a:spcPts val="0"/>
              </a:spcAft>
              <a:buSzPts val="1600"/>
              <a:buChar char="○"/>
              <a:defRPr/>
            </a:lvl8pPr>
            <a:lvl9pPr marL="5486263" lvl="8" indent="-440256">
              <a:spcBef>
                <a:spcPts val="0"/>
              </a:spcBef>
              <a:spcAft>
                <a:spcPts val="0"/>
              </a:spcAft>
              <a:buSzPts val="16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71874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004622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ackground">
    <p:bg>
      <p:bgPr>
        <a:solidFill>
          <a:srgbClr val="FFFFFF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3"/>
          <p:cNvSpPr/>
          <p:nvPr/>
        </p:nvSpPr>
        <p:spPr>
          <a:xfrm>
            <a:off x="1" y="1"/>
            <a:ext cx="4173391" cy="1934703"/>
          </a:xfrm>
          <a:custGeom>
            <a:avLst/>
            <a:gdLst/>
            <a:ahLst/>
            <a:cxnLst/>
            <a:rect l="l" t="t" r="r" b="b"/>
            <a:pathLst>
              <a:path w="55794" h="25865" extrusionOk="0">
                <a:moveTo>
                  <a:pt x="18979" y="0"/>
                </a:moveTo>
                <a:lnTo>
                  <a:pt x="18979" y="12"/>
                </a:lnTo>
                <a:lnTo>
                  <a:pt x="1" y="12"/>
                </a:lnTo>
                <a:lnTo>
                  <a:pt x="1" y="10240"/>
                </a:lnTo>
                <a:cubicBezTo>
                  <a:pt x="1" y="10240"/>
                  <a:pt x="1848" y="9630"/>
                  <a:pt x="4089" y="9630"/>
                </a:cubicBezTo>
                <a:cubicBezTo>
                  <a:pt x="6926" y="9630"/>
                  <a:pt x="10394" y="10608"/>
                  <a:pt x="11538" y="15038"/>
                </a:cubicBezTo>
                <a:cubicBezTo>
                  <a:pt x="12550" y="18919"/>
                  <a:pt x="16431" y="21729"/>
                  <a:pt x="19253" y="23313"/>
                </a:cubicBezTo>
                <a:cubicBezTo>
                  <a:pt x="20158" y="23944"/>
                  <a:pt x="21194" y="24408"/>
                  <a:pt x="22277" y="24765"/>
                </a:cubicBezTo>
                <a:cubicBezTo>
                  <a:pt x="22301" y="24777"/>
                  <a:pt x="22313" y="24777"/>
                  <a:pt x="22313" y="24777"/>
                </a:cubicBezTo>
                <a:cubicBezTo>
                  <a:pt x="24004" y="25325"/>
                  <a:pt x="25825" y="25599"/>
                  <a:pt x="27492" y="25777"/>
                </a:cubicBezTo>
                <a:cubicBezTo>
                  <a:pt x="28010" y="25828"/>
                  <a:pt x="28548" y="25864"/>
                  <a:pt x="29089" y="25864"/>
                </a:cubicBezTo>
                <a:cubicBezTo>
                  <a:pt x="30329" y="25864"/>
                  <a:pt x="31583" y="25674"/>
                  <a:pt x="32636" y="25027"/>
                </a:cubicBezTo>
                <a:cubicBezTo>
                  <a:pt x="33433" y="24539"/>
                  <a:pt x="33969" y="23813"/>
                  <a:pt x="34386" y="22991"/>
                </a:cubicBezTo>
                <a:cubicBezTo>
                  <a:pt x="34814" y="22146"/>
                  <a:pt x="35148" y="21241"/>
                  <a:pt x="35862" y="20598"/>
                </a:cubicBezTo>
                <a:cubicBezTo>
                  <a:pt x="36774" y="19793"/>
                  <a:pt x="38020" y="19555"/>
                  <a:pt x="39245" y="19555"/>
                </a:cubicBezTo>
                <a:cubicBezTo>
                  <a:pt x="39795" y="19555"/>
                  <a:pt x="40341" y="19603"/>
                  <a:pt x="40851" y="19669"/>
                </a:cubicBezTo>
                <a:cubicBezTo>
                  <a:pt x="42166" y="19836"/>
                  <a:pt x="43533" y="20141"/>
                  <a:pt x="44878" y="20141"/>
                </a:cubicBezTo>
                <a:cubicBezTo>
                  <a:pt x="45651" y="20141"/>
                  <a:pt x="46417" y="20040"/>
                  <a:pt x="47161" y="19753"/>
                </a:cubicBezTo>
                <a:cubicBezTo>
                  <a:pt x="48828" y="19110"/>
                  <a:pt x="49959" y="17669"/>
                  <a:pt x="50638" y="16050"/>
                </a:cubicBezTo>
                <a:cubicBezTo>
                  <a:pt x="51388" y="14228"/>
                  <a:pt x="51507" y="12264"/>
                  <a:pt x="51578" y="10323"/>
                </a:cubicBezTo>
                <a:cubicBezTo>
                  <a:pt x="51662" y="8192"/>
                  <a:pt x="51709" y="6001"/>
                  <a:pt x="52590" y="4025"/>
                </a:cubicBezTo>
                <a:cubicBezTo>
                  <a:pt x="53293" y="2441"/>
                  <a:pt x="54400" y="1036"/>
                  <a:pt x="5579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2" name="Google Shape;62;p13"/>
          <p:cNvSpPr/>
          <p:nvPr/>
        </p:nvSpPr>
        <p:spPr>
          <a:xfrm>
            <a:off x="7098533" y="4482733"/>
            <a:ext cx="5093595" cy="2375339"/>
          </a:xfrm>
          <a:custGeom>
            <a:avLst/>
            <a:gdLst/>
            <a:ahLst/>
            <a:cxnLst/>
            <a:rect l="l" t="t" r="r" b="b"/>
            <a:pathLst>
              <a:path w="103144" h="48100" extrusionOk="0">
                <a:moveTo>
                  <a:pt x="70551" y="1"/>
                </a:moveTo>
                <a:cubicBezTo>
                  <a:pt x="67733" y="1"/>
                  <a:pt x="62664" y="330"/>
                  <a:pt x="59448" y="2653"/>
                </a:cubicBezTo>
                <a:cubicBezTo>
                  <a:pt x="54828" y="5987"/>
                  <a:pt x="52709" y="10535"/>
                  <a:pt x="47363" y="12464"/>
                </a:cubicBezTo>
                <a:cubicBezTo>
                  <a:pt x="47092" y="12561"/>
                  <a:pt x="46821" y="12604"/>
                  <a:pt x="46552" y="12604"/>
                </a:cubicBezTo>
                <a:cubicBezTo>
                  <a:pt x="44771" y="12604"/>
                  <a:pt x="43016" y="10718"/>
                  <a:pt x="41279" y="9963"/>
                </a:cubicBezTo>
                <a:cubicBezTo>
                  <a:pt x="39957" y="9392"/>
                  <a:pt x="38588" y="8892"/>
                  <a:pt x="37171" y="8666"/>
                </a:cubicBezTo>
                <a:cubicBezTo>
                  <a:pt x="36489" y="8556"/>
                  <a:pt x="35804" y="8503"/>
                  <a:pt x="35119" y="8503"/>
                </a:cubicBezTo>
                <a:cubicBezTo>
                  <a:pt x="34536" y="8503"/>
                  <a:pt x="33953" y="8541"/>
                  <a:pt x="33373" y="8618"/>
                </a:cubicBezTo>
                <a:cubicBezTo>
                  <a:pt x="28146" y="9321"/>
                  <a:pt x="23693" y="12797"/>
                  <a:pt x="21062" y="17250"/>
                </a:cubicBezTo>
                <a:cubicBezTo>
                  <a:pt x="19657" y="19631"/>
                  <a:pt x="18705" y="22263"/>
                  <a:pt x="18109" y="24953"/>
                </a:cubicBezTo>
                <a:cubicBezTo>
                  <a:pt x="17800" y="26311"/>
                  <a:pt x="17586" y="27680"/>
                  <a:pt x="17443" y="29061"/>
                </a:cubicBezTo>
                <a:cubicBezTo>
                  <a:pt x="17443" y="29085"/>
                  <a:pt x="17443" y="29097"/>
                  <a:pt x="17443" y="29121"/>
                </a:cubicBezTo>
                <a:cubicBezTo>
                  <a:pt x="17443" y="29121"/>
                  <a:pt x="16812" y="36562"/>
                  <a:pt x="9525" y="37467"/>
                </a:cubicBezTo>
                <a:cubicBezTo>
                  <a:pt x="2226" y="38384"/>
                  <a:pt x="0" y="48099"/>
                  <a:pt x="0" y="48099"/>
                </a:cubicBezTo>
                <a:lnTo>
                  <a:pt x="103144" y="48099"/>
                </a:lnTo>
                <a:lnTo>
                  <a:pt x="103144" y="12309"/>
                </a:lnTo>
                <a:cubicBezTo>
                  <a:pt x="93131" y="7106"/>
                  <a:pt x="83499" y="498"/>
                  <a:pt x="72390" y="46"/>
                </a:cubicBezTo>
                <a:cubicBezTo>
                  <a:pt x="72068" y="32"/>
                  <a:pt x="71416" y="1"/>
                  <a:pt x="70551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22210460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Background 2">
    <p:bg>
      <p:bgPr>
        <a:solidFill>
          <a:srgbClr val="FFFFFF"/>
        </a:solidFill>
        <a:effectLst/>
      </p:bgPr>
    </p:bg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4"/>
          <p:cNvSpPr/>
          <p:nvPr/>
        </p:nvSpPr>
        <p:spPr>
          <a:xfrm>
            <a:off x="0" y="5545601"/>
            <a:ext cx="5313467" cy="1312471"/>
          </a:xfrm>
          <a:custGeom>
            <a:avLst/>
            <a:gdLst/>
            <a:ahLst/>
            <a:cxnLst/>
            <a:rect l="l" t="t" r="r" b="b"/>
            <a:pathLst>
              <a:path w="73034" h="18040" extrusionOk="0">
                <a:moveTo>
                  <a:pt x="52234" y="1"/>
                </a:moveTo>
                <a:cubicBezTo>
                  <a:pt x="51046" y="1"/>
                  <a:pt x="49849" y="133"/>
                  <a:pt x="48685" y="418"/>
                </a:cubicBezTo>
                <a:cubicBezTo>
                  <a:pt x="47471" y="704"/>
                  <a:pt x="46316" y="1168"/>
                  <a:pt x="45185" y="1692"/>
                </a:cubicBezTo>
                <a:cubicBezTo>
                  <a:pt x="42899" y="2776"/>
                  <a:pt x="40613" y="4192"/>
                  <a:pt x="38041" y="4407"/>
                </a:cubicBezTo>
                <a:cubicBezTo>
                  <a:pt x="37828" y="4424"/>
                  <a:pt x="37617" y="4432"/>
                  <a:pt x="37407" y="4432"/>
                </a:cubicBezTo>
                <a:cubicBezTo>
                  <a:pt x="35181" y="4432"/>
                  <a:pt x="33091" y="3498"/>
                  <a:pt x="31100" y="2573"/>
                </a:cubicBezTo>
                <a:cubicBezTo>
                  <a:pt x="28945" y="1585"/>
                  <a:pt x="26730" y="561"/>
                  <a:pt x="24301" y="549"/>
                </a:cubicBezTo>
                <a:cubicBezTo>
                  <a:pt x="23611" y="549"/>
                  <a:pt x="22932" y="609"/>
                  <a:pt x="22253" y="728"/>
                </a:cubicBezTo>
                <a:cubicBezTo>
                  <a:pt x="20289" y="1085"/>
                  <a:pt x="18443" y="1942"/>
                  <a:pt x="16848" y="3145"/>
                </a:cubicBezTo>
                <a:cubicBezTo>
                  <a:pt x="15598" y="4085"/>
                  <a:pt x="14145" y="5383"/>
                  <a:pt x="13514" y="6728"/>
                </a:cubicBezTo>
                <a:cubicBezTo>
                  <a:pt x="12895" y="8043"/>
                  <a:pt x="11443" y="10510"/>
                  <a:pt x="8826" y="10510"/>
                </a:cubicBezTo>
                <a:cubicBezTo>
                  <a:pt x="7768" y="10510"/>
                  <a:pt x="6521" y="10107"/>
                  <a:pt x="5061" y="9062"/>
                </a:cubicBezTo>
                <a:cubicBezTo>
                  <a:pt x="667" y="5931"/>
                  <a:pt x="72" y="4669"/>
                  <a:pt x="1" y="4395"/>
                </a:cubicBezTo>
                <a:lnTo>
                  <a:pt x="1" y="18039"/>
                </a:lnTo>
                <a:lnTo>
                  <a:pt x="73034" y="18039"/>
                </a:lnTo>
                <a:cubicBezTo>
                  <a:pt x="72283" y="15765"/>
                  <a:pt x="71331" y="13551"/>
                  <a:pt x="70116" y="11467"/>
                </a:cubicBezTo>
                <a:cubicBezTo>
                  <a:pt x="67676" y="7288"/>
                  <a:pt x="64140" y="3597"/>
                  <a:pt x="59675" y="1609"/>
                </a:cubicBezTo>
                <a:cubicBezTo>
                  <a:pt x="57389" y="585"/>
                  <a:pt x="54900" y="13"/>
                  <a:pt x="52388" y="1"/>
                </a:cubicBezTo>
                <a:cubicBezTo>
                  <a:pt x="52337" y="1"/>
                  <a:pt x="52285" y="1"/>
                  <a:pt x="52234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  <p:sp>
        <p:nvSpPr>
          <p:cNvPr id="65" name="Google Shape;65;p14"/>
          <p:cNvSpPr/>
          <p:nvPr/>
        </p:nvSpPr>
        <p:spPr>
          <a:xfrm rot="10800000">
            <a:off x="6275807" y="41"/>
            <a:ext cx="5916327" cy="1400659"/>
          </a:xfrm>
          <a:custGeom>
            <a:avLst/>
            <a:gdLst/>
            <a:ahLst/>
            <a:cxnLst/>
            <a:rect l="l" t="t" r="r" b="b"/>
            <a:pathLst>
              <a:path w="109050" h="25817" extrusionOk="0">
                <a:moveTo>
                  <a:pt x="26692" y="0"/>
                </a:moveTo>
                <a:cubicBezTo>
                  <a:pt x="25453" y="0"/>
                  <a:pt x="24198" y="191"/>
                  <a:pt x="23146" y="837"/>
                </a:cubicBezTo>
                <a:cubicBezTo>
                  <a:pt x="22348" y="1326"/>
                  <a:pt x="21812" y="2052"/>
                  <a:pt x="21396" y="2873"/>
                </a:cubicBezTo>
                <a:cubicBezTo>
                  <a:pt x="20967" y="3719"/>
                  <a:pt x="20634" y="4624"/>
                  <a:pt x="19919" y="5267"/>
                </a:cubicBezTo>
                <a:cubicBezTo>
                  <a:pt x="19016" y="6072"/>
                  <a:pt x="17772" y="6310"/>
                  <a:pt x="16548" y="6310"/>
                </a:cubicBezTo>
                <a:cubicBezTo>
                  <a:pt x="15998" y="6310"/>
                  <a:pt x="15452" y="6262"/>
                  <a:pt x="14943" y="6195"/>
                </a:cubicBezTo>
                <a:cubicBezTo>
                  <a:pt x="13628" y="6029"/>
                  <a:pt x="12260" y="5724"/>
                  <a:pt x="10916" y="5724"/>
                </a:cubicBezTo>
                <a:cubicBezTo>
                  <a:pt x="10142" y="5724"/>
                  <a:pt x="9376" y="5825"/>
                  <a:pt x="8632" y="6112"/>
                </a:cubicBezTo>
                <a:cubicBezTo>
                  <a:pt x="6953" y="6755"/>
                  <a:pt x="5822" y="8196"/>
                  <a:pt x="5156" y="9815"/>
                </a:cubicBezTo>
                <a:cubicBezTo>
                  <a:pt x="4394" y="11636"/>
                  <a:pt x="4275" y="13601"/>
                  <a:pt x="4203" y="15542"/>
                </a:cubicBezTo>
                <a:cubicBezTo>
                  <a:pt x="4132" y="17673"/>
                  <a:pt x="4072" y="19840"/>
                  <a:pt x="3203" y="21816"/>
                </a:cubicBezTo>
                <a:cubicBezTo>
                  <a:pt x="2501" y="23400"/>
                  <a:pt x="1381" y="24781"/>
                  <a:pt x="0" y="25817"/>
                </a:cubicBezTo>
                <a:lnTo>
                  <a:pt x="109050" y="25817"/>
                </a:lnTo>
                <a:cubicBezTo>
                  <a:pt x="108299" y="23590"/>
                  <a:pt x="107347" y="21352"/>
                  <a:pt x="106133" y="19268"/>
                </a:cubicBezTo>
                <a:cubicBezTo>
                  <a:pt x="103692" y="15077"/>
                  <a:pt x="100156" y="11398"/>
                  <a:pt x="95691" y="9410"/>
                </a:cubicBezTo>
                <a:cubicBezTo>
                  <a:pt x="93405" y="8386"/>
                  <a:pt x="90904" y="7826"/>
                  <a:pt x="88404" y="7815"/>
                </a:cubicBezTo>
                <a:cubicBezTo>
                  <a:pt x="88356" y="7814"/>
                  <a:pt x="88308" y="7814"/>
                  <a:pt x="88260" y="7814"/>
                </a:cubicBezTo>
                <a:cubicBezTo>
                  <a:pt x="87059" y="7814"/>
                  <a:pt x="85869" y="7957"/>
                  <a:pt x="84701" y="8231"/>
                </a:cubicBezTo>
                <a:cubicBezTo>
                  <a:pt x="83487" y="8517"/>
                  <a:pt x="82332" y="8981"/>
                  <a:pt x="81201" y="9517"/>
                </a:cubicBezTo>
                <a:cubicBezTo>
                  <a:pt x="78915" y="10601"/>
                  <a:pt x="76629" y="12006"/>
                  <a:pt x="74045" y="12220"/>
                </a:cubicBezTo>
                <a:cubicBezTo>
                  <a:pt x="73833" y="12237"/>
                  <a:pt x="73623" y="12246"/>
                  <a:pt x="73413" y="12246"/>
                </a:cubicBezTo>
                <a:cubicBezTo>
                  <a:pt x="71197" y="12246"/>
                  <a:pt x="69107" y="11312"/>
                  <a:pt x="67116" y="10398"/>
                </a:cubicBezTo>
                <a:cubicBezTo>
                  <a:pt x="64949" y="9398"/>
                  <a:pt x="62746" y="8386"/>
                  <a:pt x="60305" y="8362"/>
                </a:cubicBezTo>
                <a:cubicBezTo>
                  <a:pt x="59615" y="8362"/>
                  <a:pt x="58936" y="8434"/>
                  <a:pt x="58269" y="8553"/>
                </a:cubicBezTo>
                <a:cubicBezTo>
                  <a:pt x="56293" y="8910"/>
                  <a:pt x="54459" y="9767"/>
                  <a:pt x="52852" y="10970"/>
                </a:cubicBezTo>
                <a:cubicBezTo>
                  <a:pt x="51614" y="11898"/>
                  <a:pt x="50161" y="13208"/>
                  <a:pt x="49530" y="14542"/>
                </a:cubicBezTo>
                <a:cubicBezTo>
                  <a:pt x="49352" y="14911"/>
                  <a:pt x="48911" y="15637"/>
                  <a:pt x="48387" y="15827"/>
                </a:cubicBezTo>
                <a:cubicBezTo>
                  <a:pt x="48180" y="15901"/>
                  <a:pt x="47979" y="15936"/>
                  <a:pt x="47784" y="15936"/>
                </a:cubicBezTo>
                <a:cubicBezTo>
                  <a:pt x="46149" y="15936"/>
                  <a:pt x="44935" y="13486"/>
                  <a:pt x="44244" y="10827"/>
                </a:cubicBezTo>
                <a:cubicBezTo>
                  <a:pt x="43244" y="6945"/>
                  <a:pt x="39350" y="4136"/>
                  <a:pt x="36529" y="2552"/>
                </a:cubicBezTo>
                <a:cubicBezTo>
                  <a:pt x="35624" y="1921"/>
                  <a:pt x="34588" y="1457"/>
                  <a:pt x="33504" y="1099"/>
                </a:cubicBezTo>
                <a:cubicBezTo>
                  <a:pt x="33481" y="1088"/>
                  <a:pt x="33469" y="1088"/>
                  <a:pt x="33469" y="1088"/>
                </a:cubicBezTo>
                <a:cubicBezTo>
                  <a:pt x="31778" y="540"/>
                  <a:pt x="29956" y="266"/>
                  <a:pt x="28289" y="87"/>
                </a:cubicBezTo>
                <a:cubicBezTo>
                  <a:pt x="27772" y="37"/>
                  <a:pt x="27234" y="0"/>
                  <a:pt x="2669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/>
          </a:p>
        </p:txBody>
      </p:sp>
    </p:spTree>
    <p:extLst>
      <p:ext uri="{BB962C8B-B14F-4D97-AF65-F5344CB8AC3E}">
        <p14:creationId xmlns:p14="http://schemas.microsoft.com/office/powerpoint/2010/main" val="169790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BB10D81-EB47-474E-AFE6-F10ABA500AD1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670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 ヘッダー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cxnSp>
        <p:nvCxnSpPr>
          <p:cNvPr id="9" name="直線​​コネクタ(S)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3FAE9EC-F641-49D1-8818-C6EAB532FF50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62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B43ECC2-B0E5-4875-9C28-6BDA7278145C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9" name="フッター プレースホルダー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0" name="スライド番号プレースホルダー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66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A5138DC-E271-41C8-BE65-2AC8ADEEA4A9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11" name="フッター プレースホルダー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12" name="スライド番号プレースホルダー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1946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26F9E0-B2BB-4E8F-A353-6B1AF083078D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860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長方形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45DEE80-C133-4C82-BA52-6E6A78DF5359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422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キャプション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 rtlCol="0"/>
          <a:lstStyle/>
          <a:p>
            <a:pPr lvl="0" rtl="0"/>
            <a:r>
              <a:rPr lang="ja-JP" altLang="en-US"/>
              <a:t>マスター テキストの書式設定</a:t>
            </a:r>
          </a:p>
          <a:p>
            <a:pPr lvl="1" rtl="0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rtl="0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rtl="0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rtl="0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 rtlCol="0"/>
          <a:lstStyle>
            <a:lvl1pPr algn="l">
              <a:defRPr/>
            </a:lvl1pPr>
          </a:lstStyle>
          <a:p>
            <a:pPr rtl="0"/>
            <a:fld id="{5D48F394-EB73-4DAF-B9DC-4B7F06E8D586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 rtlCol="0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rtl="0"/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3282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キャプション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長方形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図プレースホルダー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rtlCol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fld id="{37D32CA8-DFB3-42D1-9A93-81D658AB3F6D}" type="datetime1">
              <a:rPr lang="ja-JP" altLang="en-US" smtClean="0"/>
              <a:t>2022/10/9</a:t>
            </a:fld>
            <a:endParaRPr 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 rtlCol="0"/>
          <a:lstStyle/>
          <a:p>
            <a:pPr algn="l" rtl="0"/>
            <a:endParaRPr 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3267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長方形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ja" dirty="0"/>
              <a:t>マスター タイトルの書式設定</a:t>
            </a:r>
            <a:endParaRPr 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ja" dirty="0"/>
              <a:t>マスター テキストの書式設定</a:t>
            </a:r>
          </a:p>
          <a:p>
            <a:pPr lvl="1" rtl="0"/>
            <a:r>
              <a:rPr lang="ja" dirty="0"/>
              <a:t>第 2 レベル</a:t>
            </a:r>
          </a:p>
          <a:p>
            <a:pPr lvl="2" rtl="0"/>
            <a:r>
              <a:rPr lang="ja" dirty="0"/>
              <a:t>第 3 レベル</a:t>
            </a:r>
          </a:p>
          <a:p>
            <a:pPr lvl="3" rtl="0"/>
            <a:r>
              <a:rPr lang="ja" dirty="0"/>
              <a:t>第 4 レベル</a:t>
            </a:r>
          </a:p>
          <a:p>
            <a:pPr lvl="4" rtl="0"/>
            <a:r>
              <a:rPr lang="ja" dirty="0"/>
              <a:t>第 5 レベル</a:t>
            </a:r>
            <a:endParaRPr 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9C574417-D6A5-4805-B113-749635F0A52F}" type="datetime1">
              <a:rPr lang="ja-JP" altLang="en-US" noProof="0" smtClean="0"/>
              <a:t>2022/10/9</a:t>
            </a:fld>
            <a:endParaRPr lang="ja-JP" altLang="en-US" noProof="0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endParaRPr lang="ja-JP" altLang="en-US" noProof="0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  <a:latin typeface="Meiryo UI" panose="020B0604030504040204" pitchFamily="50" charset="-128"/>
                <a:ea typeface="Meiryo UI" panose="020B0604030504040204" pitchFamily="50" charset="-128"/>
              </a:defRPr>
            </a:lvl1pPr>
          </a:lstStyle>
          <a:p>
            <a:fld id="{3A98EE3D-8CD1-4C3F-BD1C-C98C9596463C}" type="slidenum">
              <a:rPr lang="en-US" altLang="ja-JP" noProof="0" smtClean="0"/>
              <a:pPr/>
              <a:t>‹#›</a:t>
            </a:fld>
            <a:endParaRPr lang="ja-JP" altLang="en-US" noProof="0" dirty="0"/>
          </a:p>
        </p:txBody>
      </p:sp>
      <p:cxnSp>
        <p:nvCxnSpPr>
          <p:cNvPr id="10" name="直線​​コネクタ(S)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3498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47" r:id="rId3"/>
    <p:sldLayoutId id="2147483743" r:id="rId4"/>
    <p:sldLayoutId id="2147483738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700" i="0" kern="1200" spc="-50" baseline="0">
          <a:solidFill>
            <a:schemeClr val="tx1">
              <a:lumMod val="75000"/>
              <a:lumOff val="25000"/>
            </a:schemeClr>
          </a:solidFill>
          <a:latin typeface="MS Mincho" panose="02020609040205080304" pitchFamily="17" charset="-128"/>
          <a:ea typeface="MS Mincho" panose="02020609040205080304" pitchFamily="17" charset="-128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1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9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kumimoji="1" sz="17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kumimoji="1" sz="13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kumimoji="1" sz="13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kumimoji="1" sz="1300" kern="1200">
          <a:solidFill>
            <a:schemeClr val="tx1">
              <a:lumMod val="75000"/>
              <a:lumOff val="25000"/>
            </a:schemeClr>
          </a:solidFill>
          <a:latin typeface="Meiryo UI" panose="020B0604030504040204" pitchFamily="50" charset="-128"/>
          <a:ea typeface="Meiryo UI" panose="020B0604030504040204" pitchFamily="50" charset="-128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951300" y="715400"/>
            <a:ext cx="10289600" cy="74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Dancing Script"/>
              <a:buNone/>
              <a:defRPr sz="3500">
                <a:solidFill>
                  <a:schemeClr val="dk1"/>
                </a:solidFill>
                <a:latin typeface="Dancing Script"/>
                <a:ea typeface="Dancing Script"/>
                <a:cs typeface="Dancing Script"/>
                <a:sym typeface="Dancing Script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951300" y="1934567"/>
            <a:ext cx="10289600" cy="42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●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○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■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●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○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■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●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○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tamaran"/>
              <a:buChar char="■"/>
              <a:defRPr sz="1600">
                <a:solidFill>
                  <a:schemeClr val="dk1"/>
                </a:solidFill>
                <a:latin typeface="Catamaran"/>
                <a:ea typeface="Catamaran"/>
                <a:cs typeface="Catamaran"/>
                <a:sym typeface="Catamaran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431363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3" name="Google Shape;873;p28"/>
          <p:cNvGrpSpPr/>
          <p:nvPr/>
        </p:nvGrpSpPr>
        <p:grpSpPr>
          <a:xfrm>
            <a:off x="-1195477" y="-938167"/>
            <a:ext cx="14582592" cy="8734144"/>
            <a:chOff x="-356425" y="-379694"/>
            <a:chExt cx="10125863" cy="6064816"/>
          </a:xfrm>
        </p:grpSpPr>
        <p:sp>
          <p:nvSpPr>
            <p:cNvPr id="874" name="Google Shape;874;p28"/>
            <p:cNvSpPr/>
            <p:nvPr/>
          </p:nvSpPr>
          <p:spPr>
            <a:xfrm>
              <a:off x="3637213" y="4635300"/>
              <a:ext cx="382225" cy="338425"/>
            </a:xfrm>
            <a:custGeom>
              <a:avLst/>
              <a:gdLst/>
              <a:ahLst/>
              <a:cxnLst/>
              <a:rect l="l" t="t" r="r" b="b"/>
              <a:pathLst>
                <a:path w="15289" h="13537" extrusionOk="0">
                  <a:moveTo>
                    <a:pt x="71" y="1"/>
                  </a:moveTo>
                  <a:cubicBezTo>
                    <a:pt x="25" y="1"/>
                    <a:pt x="1" y="1"/>
                    <a:pt x="1" y="1"/>
                  </a:cubicBezTo>
                  <a:cubicBezTo>
                    <a:pt x="493" y="12554"/>
                    <a:pt x="11031" y="13537"/>
                    <a:pt x="14318" y="13537"/>
                  </a:cubicBezTo>
                  <a:cubicBezTo>
                    <a:pt x="14928" y="13537"/>
                    <a:pt x="15288" y="13503"/>
                    <a:pt x="15288" y="13503"/>
                  </a:cubicBezTo>
                  <a:cubicBezTo>
                    <a:pt x="15128" y="264"/>
                    <a:pt x="1181" y="1"/>
                    <a:pt x="7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5" name="Google Shape;875;p28"/>
            <p:cNvSpPr/>
            <p:nvPr/>
          </p:nvSpPr>
          <p:spPr>
            <a:xfrm>
              <a:off x="3560538" y="4552150"/>
              <a:ext cx="408575" cy="374775"/>
            </a:xfrm>
            <a:custGeom>
              <a:avLst/>
              <a:gdLst/>
              <a:ahLst/>
              <a:cxnLst/>
              <a:rect l="l" t="t" r="r" b="b"/>
              <a:pathLst>
                <a:path w="16343" h="14991" extrusionOk="0">
                  <a:moveTo>
                    <a:pt x="208" y="0"/>
                  </a:moveTo>
                  <a:cubicBezTo>
                    <a:pt x="94" y="0"/>
                    <a:pt x="1" y="153"/>
                    <a:pt x="103" y="255"/>
                  </a:cubicBezTo>
                  <a:cubicBezTo>
                    <a:pt x="2163" y="2327"/>
                    <a:pt x="4270" y="4339"/>
                    <a:pt x="6413" y="6327"/>
                  </a:cubicBezTo>
                  <a:cubicBezTo>
                    <a:pt x="5568" y="7018"/>
                    <a:pt x="5306" y="8316"/>
                    <a:pt x="5389" y="9340"/>
                  </a:cubicBezTo>
                  <a:cubicBezTo>
                    <a:pt x="5395" y="9440"/>
                    <a:pt x="5471" y="9490"/>
                    <a:pt x="5545" y="9490"/>
                  </a:cubicBezTo>
                  <a:cubicBezTo>
                    <a:pt x="5622" y="9490"/>
                    <a:pt x="5699" y="9437"/>
                    <a:pt x="5699" y="9328"/>
                  </a:cubicBezTo>
                  <a:cubicBezTo>
                    <a:pt x="5711" y="8792"/>
                    <a:pt x="5794" y="8280"/>
                    <a:pt x="5997" y="7768"/>
                  </a:cubicBezTo>
                  <a:cubicBezTo>
                    <a:pt x="6163" y="7328"/>
                    <a:pt x="6437" y="6959"/>
                    <a:pt x="6640" y="6554"/>
                  </a:cubicBezTo>
                  <a:cubicBezTo>
                    <a:pt x="7116" y="6994"/>
                    <a:pt x="7592" y="7435"/>
                    <a:pt x="8068" y="7887"/>
                  </a:cubicBezTo>
                  <a:cubicBezTo>
                    <a:pt x="8878" y="8637"/>
                    <a:pt x="9688" y="9423"/>
                    <a:pt x="10509" y="10221"/>
                  </a:cubicBezTo>
                  <a:cubicBezTo>
                    <a:pt x="10271" y="11364"/>
                    <a:pt x="10676" y="12781"/>
                    <a:pt x="11116" y="13805"/>
                  </a:cubicBezTo>
                  <a:cubicBezTo>
                    <a:pt x="11144" y="13859"/>
                    <a:pt x="11195" y="13882"/>
                    <a:pt x="11245" y="13882"/>
                  </a:cubicBezTo>
                  <a:cubicBezTo>
                    <a:pt x="11326" y="13882"/>
                    <a:pt x="11403" y="13821"/>
                    <a:pt x="11366" y="13733"/>
                  </a:cubicBezTo>
                  <a:cubicBezTo>
                    <a:pt x="11104" y="13102"/>
                    <a:pt x="10926" y="12471"/>
                    <a:pt x="10842" y="11792"/>
                  </a:cubicBezTo>
                  <a:cubicBezTo>
                    <a:pt x="10783" y="11364"/>
                    <a:pt x="10807" y="10935"/>
                    <a:pt x="10807" y="10507"/>
                  </a:cubicBezTo>
                  <a:lnTo>
                    <a:pt x="10807" y="10507"/>
                  </a:lnTo>
                  <a:cubicBezTo>
                    <a:pt x="12474" y="12114"/>
                    <a:pt x="14176" y="13709"/>
                    <a:pt x="16046" y="14960"/>
                  </a:cubicBezTo>
                  <a:cubicBezTo>
                    <a:pt x="16076" y="14981"/>
                    <a:pt x="16106" y="14991"/>
                    <a:pt x="16134" y="14991"/>
                  </a:cubicBezTo>
                  <a:cubicBezTo>
                    <a:pt x="16259" y="14991"/>
                    <a:pt x="16343" y="14804"/>
                    <a:pt x="16236" y="14698"/>
                  </a:cubicBezTo>
                  <a:cubicBezTo>
                    <a:pt x="15522" y="13936"/>
                    <a:pt x="14760" y="13209"/>
                    <a:pt x="13974" y="12495"/>
                  </a:cubicBezTo>
                  <a:cubicBezTo>
                    <a:pt x="14188" y="12459"/>
                    <a:pt x="14402" y="12423"/>
                    <a:pt x="14629" y="12423"/>
                  </a:cubicBezTo>
                  <a:cubicBezTo>
                    <a:pt x="15105" y="12423"/>
                    <a:pt x="15569" y="12507"/>
                    <a:pt x="16034" y="12590"/>
                  </a:cubicBezTo>
                  <a:cubicBezTo>
                    <a:pt x="16041" y="12592"/>
                    <a:pt x="16048" y="12592"/>
                    <a:pt x="16055" y="12592"/>
                  </a:cubicBezTo>
                  <a:cubicBezTo>
                    <a:pt x="16164" y="12592"/>
                    <a:pt x="16240" y="12432"/>
                    <a:pt x="16117" y="12376"/>
                  </a:cubicBezTo>
                  <a:cubicBezTo>
                    <a:pt x="15695" y="12183"/>
                    <a:pt x="15144" y="12060"/>
                    <a:pt x="14605" y="12060"/>
                  </a:cubicBezTo>
                  <a:cubicBezTo>
                    <a:pt x="14276" y="12060"/>
                    <a:pt x="13952" y="12106"/>
                    <a:pt x="13664" y="12209"/>
                  </a:cubicBezTo>
                  <a:cubicBezTo>
                    <a:pt x="12295" y="10983"/>
                    <a:pt x="10890" y="9792"/>
                    <a:pt x="9521" y="8578"/>
                  </a:cubicBezTo>
                  <a:cubicBezTo>
                    <a:pt x="10170" y="8273"/>
                    <a:pt x="10960" y="8184"/>
                    <a:pt x="11719" y="8184"/>
                  </a:cubicBezTo>
                  <a:cubicBezTo>
                    <a:pt x="12088" y="8184"/>
                    <a:pt x="12449" y="8205"/>
                    <a:pt x="12783" y="8232"/>
                  </a:cubicBezTo>
                  <a:cubicBezTo>
                    <a:pt x="12787" y="8233"/>
                    <a:pt x="12790" y="8233"/>
                    <a:pt x="12793" y="8233"/>
                  </a:cubicBezTo>
                  <a:cubicBezTo>
                    <a:pt x="12879" y="8233"/>
                    <a:pt x="12887" y="8089"/>
                    <a:pt x="12795" y="8066"/>
                  </a:cubicBezTo>
                  <a:cubicBezTo>
                    <a:pt x="12235" y="7935"/>
                    <a:pt x="11681" y="7855"/>
                    <a:pt x="11115" y="7855"/>
                  </a:cubicBezTo>
                  <a:cubicBezTo>
                    <a:pt x="10911" y="7855"/>
                    <a:pt x="10705" y="7865"/>
                    <a:pt x="10497" y="7887"/>
                  </a:cubicBezTo>
                  <a:cubicBezTo>
                    <a:pt x="10045" y="7935"/>
                    <a:pt x="9533" y="7971"/>
                    <a:pt x="9223" y="8316"/>
                  </a:cubicBezTo>
                  <a:cubicBezTo>
                    <a:pt x="8890" y="8018"/>
                    <a:pt x="8556" y="7721"/>
                    <a:pt x="8235" y="7423"/>
                  </a:cubicBezTo>
                  <a:cubicBezTo>
                    <a:pt x="5592" y="4958"/>
                    <a:pt x="2972" y="2470"/>
                    <a:pt x="305" y="41"/>
                  </a:cubicBezTo>
                  <a:cubicBezTo>
                    <a:pt x="274" y="12"/>
                    <a:pt x="240" y="0"/>
                    <a:pt x="20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6" name="Google Shape;876;p28"/>
            <p:cNvSpPr/>
            <p:nvPr/>
          </p:nvSpPr>
          <p:spPr>
            <a:xfrm>
              <a:off x="3901488" y="4918725"/>
              <a:ext cx="18475" cy="24325"/>
            </a:xfrm>
            <a:custGeom>
              <a:avLst/>
              <a:gdLst/>
              <a:ahLst/>
              <a:cxnLst/>
              <a:rect l="l" t="t" r="r" b="b"/>
              <a:pathLst>
                <a:path w="739" h="973" extrusionOk="0">
                  <a:moveTo>
                    <a:pt x="127" y="1"/>
                  </a:moveTo>
                  <a:cubicBezTo>
                    <a:pt x="60" y="1"/>
                    <a:pt x="1" y="65"/>
                    <a:pt x="26" y="142"/>
                  </a:cubicBezTo>
                  <a:cubicBezTo>
                    <a:pt x="110" y="416"/>
                    <a:pt x="324" y="666"/>
                    <a:pt x="479" y="916"/>
                  </a:cubicBezTo>
                  <a:cubicBezTo>
                    <a:pt x="504" y="956"/>
                    <a:pt x="541" y="972"/>
                    <a:pt x="577" y="972"/>
                  </a:cubicBezTo>
                  <a:cubicBezTo>
                    <a:pt x="659" y="972"/>
                    <a:pt x="739" y="887"/>
                    <a:pt x="681" y="797"/>
                  </a:cubicBezTo>
                  <a:cubicBezTo>
                    <a:pt x="538" y="547"/>
                    <a:pt x="407" y="237"/>
                    <a:pt x="205" y="35"/>
                  </a:cubicBezTo>
                  <a:cubicBezTo>
                    <a:pt x="181" y="11"/>
                    <a:pt x="154" y="1"/>
                    <a:pt x="12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7" name="Google Shape;877;p28"/>
            <p:cNvSpPr/>
            <p:nvPr/>
          </p:nvSpPr>
          <p:spPr>
            <a:xfrm>
              <a:off x="3970588" y="4886525"/>
              <a:ext cx="19475" cy="8425"/>
            </a:xfrm>
            <a:custGeom>
              <a:avLst/>
              <a:gdLst/>
              <a:ahLst/>
              <a:cxnLst/>
              <a:rect l="l" t="t" r="r" b="b"/>
              <a:pathLst>
                <a:path w="779" h="337" extrusionOk="0">
                  <a:moveTo>
                    <a:pt x="155" y="1"/>
                  </a:moveTo>
                  <a:cubicBezTo>
                    <a:pt x="48" y="1"/>
                    <a:pt x="1" y="180"/>
                    <a:pt x="108" y="215"/>
                  </a:cubicBezTo>
                  <a:cubicBezTo>
                    <a:pt x="263" y="287"/>
                    <a:pt x="429" y="311"/>
                    <a:pt x="596" y="334"/>
                  </a:cubicBezTo>
                  <a:cubicBezTo>
                    <a:pt x="604" y="336"/>
                    <a:pt x="612" y="336"/>
                    <a:pt x="620" y="336"/>
                  </a:cubicBezTo>
                  <a:cubicBezTo>
                    <a:pt x="744" y="336"/>
                    <a:pt x="779" y="165"/>
                    <a:pt x="656" y="120"/>
                  </a:cubicBezTo>
                  <a:cubicBezTo>
                    <a:pt x="489" y="72"/>
                    <a:pt x="334" y="25"/>
                    <a:pt x="15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8" name="Google Shape;878;p28"/>
            <p:cNvSpPr/>
            <p:nvPr/>
          </p:nvSpPr>
          <p:spPr>
            <a:xfrm>
              <a:off x="3783063" y="4858625"/>
              <a:ext cx="15750" cy="40025"/>
            </a:xfrm>
            <a:custGeom>
              <a:avLst/>
              <a:gdLst/>
              <a:ahLst/>
              <a:cxnLst/>
              <a:rect l="l" t="t" r="r" b="b"/>
              <a:pathLst>
                <a:path w="630" h="1601" extrusionOk="0">
                  <a:moveTo>
                    <a:pt x="119" y="1"/>
                  </a:moveTo>
                  <a:cubicBezTo>
                    <a:pt x="62" y="1"/>
                    <a:pt x="1" y="49"/>
                    <a:pt x="1" y="117"/>
                  </a:cubicBezTo>
                  <a:cubicBezTo>
                    <a:pt x="48" y="581"/>
                    <a:pt x="263" y="1069"/>
                    <a:pt x="394" y="1522"/>
                  </a:cubicBezTo>
                  <a:cubicBezTo>
                    <a:pt x="412" y="1577"/>
                    <a:pt x="454" y="1600"/>
                    <a:pt x="496" y="1600"/>
                  </a:cubicBezTo>
                  <a:cubicBezTo>
                    <a:pt x="562" y="1600"/>
                    <a:pt x="630" y="1542"/>
                    <a:pt x="608" y="1462"/>
                  </a:cubicBezTo>
                  <a:cubicBezTo>
                    <a:pt x="489" y="998"/>
                    <a:pt x="417" y="474"/>
                    <a:pt x="203" y="57"/>
                  </a:cubicBezTo>
                  <a:cubicBezTo>
                    <a:pt x="186" y="18"/>
                    <a:pt x="153" y="1"/>
                    <a:pt x="11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79" name="Google Shape;879;p28"/>
            <p:cNvSpPr/>
            <p:nvPr/>
          </p:nvSpPr>
          <p:spPr>
            <a:xfrm>
              <a:off x="3921563" y="4812625"/>
              <a:ext cx="31300" cy="6975"/>
            </a:xfrm>
            <a:custGeom>
              <a:avLst/>
              <a:gdLst/>
              <a:ahLst/>
              <a:cxnLst/>
              <a:rect l="l" t="t" r="r" b="b"/>
              <a:pathLst>
                <a:path w="1252" h="279" extrusionOk="0">
                  <a:moveTo>
                    <a:pt x="735" y="0"/>
                  </a:moveTo>
                  <a:cubicBezTo>
                    <a:pt x="507" y="0"/>
                    <a:pt x="283" y="36"/>
                    <a:pt x="69" y="135"/>
                  </a:cubicBezTo>
                  <a:cubicBezTo>
                    <a:pt x="1" y="169"/>
                    <a:pt x="41" y="279"/>
                    <a:pt x="106" y="279"/>
                  </a:cubicBezTo>
                  <a:cubicBezTo>
                    <a:pt x="110" y="279"/>
                    <a:pt x="113" y="279"/>
                    <a:pt x="116" y="278"/>
                  </a:cubicBezTo>
                  <a:cubicBezTo>
                    <a:pt x="355" y="260"/>
                    <a:pt x="588" y="230"/>
                    <a:pt x="823" y="230"/>
                  </a:cubicBezTo>
                  <a:cubicBezTo>
                    <a:pt x="905" y="230"/>
                    <a:pt x="986" y="233"/>
                    <a:pt x="1069" y="242"/>
                  </a:cubicBezTo>
                  <a:cubicBezTo>
                    <a:pt x="1076" y="244"/>
                    <a:pt x="1082" y="244"/>
                    <a:pt x="1089" y="244"/>
                  </a:cubicBezTo>
                  <a:cubicBezTo>
                    <a:pt x="1205" y="244"/>
                    <a:pt x="1252" y="51"/>
                    <a:pt x="1116" y="28"/>
                  </a:cubicBezTo>
                  <a:cubicBezTo>
                    <a:pt x="989" y="11"/>
                    <a:pt x="861" y="0"/>
                    <a:pt x="73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0" name="Google Shape;880;p28"/>
            <p:cNvSpPr/>
            <p:nvPr/>
          </p:nvSpPr>
          <p:spPr>
            <a:xfrm>
              <a:off x="3858663" y="4860225"/>
              <a:ext cx="5700" cy="14825"/>
            </a:xfrm>
            <a:custGeom>
              <a:avLst/>
              <a:gdLst/>
              <a:ahLst/>
              <a:cxnLst/>
              <a:rect l="l" t="t" r="r" b="b"/>
              <a:pathLst>
                <a:path w="228" h="593" extrusionOk="0">
                  <a:moveTo>
                    <a:pt x="96" y="1"/>
                  </a:moveTo>
                  <a:cubicBezTo>
                    <a:pt x="55" y="1"/>
                    <a:pt x="13" y="29"/>
                    <a:pt x="13" y="77"/>
                  </a:cubicBezTo>
                  <a:cubicBezTo>
                    <a:pt x="1" y="231"/>
                    <a:pt x="49" y="386"/>
                    <a:pt x="72" y="541"/>
                  </a:cubicBezTo>
                  <a:cubicBezTo>
                    <a:pt x="83" y="577"/>
                    <a:pt x="113" y="593"/>
                    <a:pt x="144" y="593"/>
                  </a:cubicBezTo>
                  <a:cubicBezTo>
                    <a:pt x="185" y="593"/>
                    <a:pt x="227" y="565"/>
                    <a:pt x="227" y="517"/>
                  </a:cubicBezTo>
                  <a:cubicBezTo>
                    <a:pt x="203" y="362"/>
                    <a:pt x="203" y="208"/>
                    <a:pt x="168" y="53"/>
                  </a:cubicBezTo>
                  <a:cubicBezTo>
                    <a:pt x="157" y="17"/>
                    <a:pt x="127" y="1"/>
                    <a:pt x="9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1" name="Google Shape;881;p28"/>
            <p:cNvSpPr/>
            <p:nvPr/>
          </p:nvSpPr>
          <p:spPr>
            <a:xfrm>
              <a:off x="3844463" y="4775225"/>
              <a:ext cx="16325" cy="5400"/>
            </a:xfrm>
            <a:custGeom>
              <a:avLst/>
              <a:gdLst/>
              <a:ahLst/>
              <a:cxnLst/>
              <a:rect l="l" t="t" r="r" b="b"/>
              <a:pathLst>
                <a:path w="653" h="216" extrusionOk="0">
                  <a:moveTo>
                    <a:pt x="545" y="0"/>
                  </a:moveTo>
                  <a:cubicBezTo>
                    <a:pt x="390" y="0"/>
                    <a:pt x="236" y="36"/>
                    <a:pt x="81" y="71"/>
                  </a:cubicBezTo>
                  <a:cubicBezTo>
                    <a:pt x="1" y="83"/>
                    <a:pt x="20" y="215"/>
                    <a:pt x="95" y="215"/>
                  </a:cubicBezTo>
                  <a:cubicBezTo>
                    <a:pt x="98" y="215"/>
                    <a:pt x="101" y="215"/>
                    <a:pt x="105" y="214"/>
                  </a:cubicBezTo>
                  <a:cubicBezTo>
                    <a:pt x="259" y="202"/>
                    <a:pt x="426" y="191"/>
                    <a:pt x="569" y="155"/>
                  </a:cubicBezTo>
                  <a:cubicBezTo>
                    <a:pt x="652" y="131"/>
                    <a:pt x="628" y="0"/>
                    <a:pt x="54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2" name="Google Shape;882;p28"/>
            <p:cNvSpPr/>
            <p:nvPr/>
          </p:nvSpPr>
          <p:spPr>
            <a:xfrm>
              <a:off x="3741088" y="4774475"/>
              <a:ext cx="9425" cy="43375"/>
            </a:xfrm>
            <a:custGeom>
              <a:avLst/>
              <a:gdLst/>
              <a:ahLst/>
              <a:cxnLst/>
              <a:rect l="l" t="t" r="r" b="b"/>
              <a:pathLst>
                <a:path w="377" h="1735" extrusionOk="0">
                  <a:moveTo>
                    <a:pt x="317" y="1"/>
                  </a:moveTo>
                  <a:cubicBezTo>
                    <a:pt x="295" y="1"/>
                    <a:pt x="273" y="10"/>
                    <a:pt x="263" y="30"/>
                  </a:cubicBezTo>
                  <a:cubicBezTo>
                    <a:pt x="1" y="506"/>
                    <a:pt x="1" y="1102"/>
                    <a:pt x="49" y="1637"/>
                  </a:cubicBezTo>
                  <a:cubicBezTo>
                    <a:pt x="54" y="1701"/>
                    <a:pt x="109" y="1734"/>
                    <a:pt x="161" y="1734"/>
                  </a:cubicBezTo>
                  <a:cubicBezTo>
                    <a:pt x="216" y="1734"/>
                    <a:pt x="269" y="1698"/>
                    <a:pt x="263" y="1625"/>
                  </a:cubicBezTo>
                  <a:cubicBezTo>
                    <a:pt x="215" y="1090"/>
                    <a:pt x="322" y="590"/>
                    <a:pt x="370" y="54"/>
                  </a:cubicBezTo>
                  <a:cubicBezTo>
                    <a:pt x="377" y="19"/>
                    <a:pt x="348" y="1"/>
                    <a:pt x="31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3" name="Google Shape;883;p28"/>
            <p:cNvSpPr/>
            <p:nvPr/>
          </p:nvSpPr>
          <p:spPr>
            <a:xfrm>
              <a:off x="3830988" y="4721800"/>
              <a:ext cx="43300" cy="6175"/>
            </a:xfrm>
            <a:custGeom>
              <a:avLst/>
              <a:gdLst/>
              <a:ahLst/>
              <a:cxnLst/>
              <a:rect l="l" t="t" r="r" b="b"/>
              <a:pathLst>
                <a:path w="1732" h="247" extrusionOk="0">
                  <a:moveTo>
                    <a:pt x="677" y="1"/>
                  </a:moveTo>
                  <a:cubicBezTo>
                    <a:pt x="471" y="1"/>
                    <a:pt x="265" y="16"/>
                    <a:pt x="60" y="53"/>
                  </a:cubicBezTo>
                  <a:cubicBezTo>
                    <a:pt x="1" y="65"/>
                    <a:pt x="24" y="149"/>
                    <a:pt x="84" y="161"/>
                  </a:cubicBezTo>
                  <a:cubicBezTo>
                    <a:pt x="584" y="173"/>
                    <a:pt x="1084" y="161"/>
                    <a:pt x="1596" y="244"/>
                  </a:cubicBezTo>
                  <a:cubicBezTo>
                    <a:pt x="1603" y="246"/>
                    <a:pt x="1610" y="246"/>
                    <a:pt x="1617" y="246"/>
                  </a:cubicBezTo>
                  <a:cubicBezTo>
                    <a:pt x="1707" y="246"/>
                    <a:pt x="1732" y="100"/>
                    <a:pt x="1632" y="89"/>
                  </a:cubicBezTo>
                  <a:cubicBezTo>
                    <a:pt x="1320" y="38"/>
                    <a:pt x="999" y="1"/>
                    <a:pt x="67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4" name="Google Shape;884;p28"/>
            <p:cNvSpPr/>
            <p:nvPr/>
          </p:nvSpPr>
          <p:spPr>
            <a:xfrm>
              <a:off x="3764688" y="4698250"/>
              <a:ext cx="34175" cy="7950"/>
            </a:xfrm>
            <a:custGeom>
              <a:avLst/>
              <a:gdLst/>
              <a:ahLst/>
              <a:cxnLst/>
              <a:rect l="l" t="t" r="r" b="b"/>
              <a:pathLst>
                <a:path w="1367" h="318" extrusionOk="0">
                  <a:moveTo>
                    <a:pt x="1100" y="1"/>
                  </a:moveTo>
                  <a:cubicBezTo>
                    <a:pt x="757" y="1"/>
                    <a:pt x="414" y="101"/>
                    <a:pt x="81" y="174"/>
                  </a:cubicBezTo>
                  <a:cubicBezTo>
                    <a:pt x="1" y="185"/>
                    <a:pt x="20" y="318"/>
                    <a:pt x="95" y="318"/>
                  </a:cubicBezTo>
                  <a:cubicBezTo>
                    <a:pt x="98" y="318"/>
                    <a:pt x="101" y="317"/>
                    <a:pt x="105" y="317"/>
                  </a:cubicBezTo>
                  <a:cubicBezTo>
                    <a:pt x="498" y="293"/>
                    <a:pt x="902" y="305"/>
                    <a:pt x="1272" y="162"/>
                  </a:cubicBezTo>
                  <a:cubicBezTo>
                    <a:pt x="1367" y="126"/>
                    <a:pt x="1343" y="7"/>
                    <a:pt x="1248" y="7"/>
                  </a:cubicBezTo>
                  <a:cubicBezTo>
                    <a:pt x="1199" y="3"/>
                    <a:pt x="1150" y="1"/>
                    <a:pt x="110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5" name="Google Shape;885;p28"/>
            <p:cNvSpPr/>
            <p:nvPr/>
          </p:nvSpPr>
          <p:spPr>
            <a:xfrm>
              <a:off x="8222613" y="3899888"/>
              <a:ext cx="375975" cy="252325"/>
            </a:xfrm>
            <a:custGeom>
              <a:avLst/>
              <a:gdLst/>
              <a:ahLst/>
              <a:cxnLst/>
              <a:rect l="l" t="t" r="r" b="b"/>
              <a:pathLst>
                <a:path w="15039" h="10093" extrusionOk="0">
                  <a:moveTo>
                    <a:pt x="10905" y="1"/>
                  </a:moveTo>
                  <a:cubicBezTo>
                    <a:pt x="2138" y="1"/>
                    <a:pt x="0" y="9457"/>
                    <a:pt x="0" y="9457"/>
                  </a:cubicBezTo>
                  <a:cubicBezTo>
                    <a:pt x="1408" y="9900"/>
                    <a:pt x="2698" y="10093"/>
                    <a:pt x="3879" y="10093"/>
                  </a:cubicBezTo>
                  <a:cubicBezTo>
                    <a:pt x="12140" y="10093"/>
                    <a:pt x="15038" y="623"/>
                    <a:pt x="15038" y="623"/>
                  </a:cubicBezTo>
                  <a:cubicBezTo>
                    <a:pt x="13519" y="190"/>
                    <a:pt x="12145" y="1"/>
                    <a:pt x="1090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6" name="Google Shape;886;p28"/>
            <p:cNvSpPr/>
            <p:nvPr/>
          </p:nvSpPr>
          <p:spPr>
            <a:xfrm>
              <a:off x="8273088" y="3875213"/>
              <a:ext cx="413725" cy="246050"/>
            </a:xfrm>
            <a:custGeom>
              <a:avLst/>
              <a:gdLst/>
              <a:ahLst/>
              <a:cxnLst/>
              <a:rect l="l" t="t" r="r" b="b"/>
              <a:pathLst>
                <a:path w="16549" h="9842" extrusionOk="0">
                  <a:moveTo>
                    <a:pt x="16374" y="0"/>
                  </a:moveTo>
                  <a:cubicBezTo>
                    <a:pt x="16356" y="0"/>
                    <a:pt x="16337" y="5"/>
                    <a:pt x="16317" y="14"/>
                  </a:cubicBezTo>
                  <a:cubicBezTo>
                    <a:pt x="14079" y="1134"/>
                    <a:pt x="11888" y="2324"/>
                    <a:pt x="9697" y="3527"/>
                  </a:cubicBezTo>
                  <a:cubicBezTo>
                    <a:pt x="9364" y="2658"/>
                    <a:pt x="8376" y="2098"/>
                    <a:pt x="7518" y="1896"/>
                  </a:cubicBezTo>
                  <a:cubicBezTo>
                    <a:pt x="7504" y="1892"/>
                    <a:pt x="7490" y="1890"/>
                    <a:pt x="7478" y="1890"/>
                  </a:cubicBezTo>
                  <a:cubicBezTo>
                    <a:pt x="7341" y="1890"/>
                    <a:pt x="7295" y="2103"/>
                    <a:pt x="7447" y="2158"/>
                  </a:cubicBezTo>
                  <a:cubicBezTo>
                    <a:pt x="7887" y="2312"/>
                    <a:pt x="8280" y="2515"/>
                    <a:pt x="8638" y="2801"/>
                  </a:cubicBezTo>
                  <a:cubicBezTo>
                    <a:pt x="8947" y="3062"/>
                    <a:pt x="9173" y="3372"/>
                    <a:pt x="9459" y="3658"/>
                  </a:cubicBezTo>
                  <a:cubicBezTo>
                    <a:pt x="8971" y="3920"/>
                    <a:pt x="8483" y="4194"/>
                    <a:pt x="7995" y="4467"/>
                  </a:cubicBezTo>
                  <a:cubicBezTo>
                    <a:pt x="7161" y="4920"/>
                    <a:pt x="6304" y="5360"/>
                    <a:pt x="5447" y="5825"/>
                  </a:cubicBezTo>
                  <a:cubicBezTo>
                    <a:pt x="4795" y="5455"/>
                    <a:pt x="3941" y="5332"/>
                    <a:pt x="3155" y="5332"/>
                  </a:cubicBezTo>
                  <a:cubicBezTo>
                    <a:pt x="2879" y="5332"/>
                    <a:pt x="2611" y="5347"/>
                    <a:pt x="2363" y="5372"/>
                  </a:cubicBezTo>
                  <a:cubicBezTo>
                    <a:pt x="2236" y="5384"/>
                    <a:pt x="2221" y="5587"/>
                    <a:pt x="2352" y="5587"/>
                  </a:cubicBezTo>
                  <a:cubicBezTo>
                    <a:pt x="2355" y="5587"/>
                    <a:pt x="2359" y="5587"/>
                    <a:pt x="2363" y="5587"/>
                  </a:cubicBezTo>
                  <a:cubicBezTo>
                    <a:pt x="2548" y="5571"/>
                    <a:pt x="2734" y="5563"/>
                    <a:pt x="2919" y="5563"/>
                  </a:cubicBezTo>
                  <a:cubicBezTo>
                    <a:pt x="3305" y="5563"/>
                    <a:pt x="3691" y="5598"/>
                    <a:pt x="4077" y="5670"/>
                  </a:cubicBezTo>
                  <a:cubicBezTo>
                    <a:pt x="4435" y="5741"/>
                    <a:pt x="4780" y="5872"/>
                    <a:pt x="5125" y="5991"/>
                  </a:cubicBezTo>
                  <a:cubicBezTo>
                    <a:pt x="3375" y="6908"/>
                    <a:pt x="1625" y="7884"/>
                    <a:pt x="113" y="9063"/>
                  </a:cubicBezTo>
                  <a:cubicBezTo>
                    <a:pt x="1" y="9145"/>
                    <a:pt x="98" y="9304"/>
                    <a:pt x="210" y="9304"/>
                  </a:cubicBezTo>
                  <a:cubicBezTo>
                    <a:pt x="229" y="9304"/>
                    <a:pt x="248" y="9300"/>
                    <a:pt x="267" y="9289"/>
                  </a:cubicBezTo>
                  <a:cubicBezTo>
                    <a:pt x="1089" y="8908"/>
                    <a:pt x="1875" y="8480"/>
                    <a:pt x="2673" y="8039"/>
                  </a:cubicBezTo>
                  <a:lnTo>
                    <a:pt x="2673" y="8039"/>
                  </a:lnTo>
                  <a:cubicBezTo>
                    <a:pt x="2637" y="8218"/>
                    <a:pt x="2613" y="8408"/>
                    <a:pt x="2553" y="8587"/>
                  </a:cubicBezTo>
                  <a:cubicBezTo>
                    <a:pt x="2423" y="8980"/>
                    <a:pt x="2232" y="9325"/>
                    <a:pt x="2042" y="9682"/>
                  </a:cubicBezTo>
                  <a:cubicBezTo>
                    <a:pt x="2005" y="9755"/>
                    <a:pt x="2066" y="9841"/>
                    <a:pt x="2134" y="9841"/>
                  </a:cubicBezTo>
                  <a:cubicBezTo>
                    <a:pt x="2155" y="9841"/>
                    <a:pt x="2177" y="9833"/>
                    <a:pt x="2196" y="9813"/>
                  </a:cubicBezTo>
                  <a:cubicBezTo>
                    <a:pt x="2625" y="9337"/>
                    <a:pt x="3006" y="8551"/>
                    <a:pt x="2982" y="7861"/>
                  </a:cubicBezTo>
                  <a:cubicBezTo>
                    <a:pt x="4351" y="7075"/>
                    <a:pt x="5697" y="6241"/>
                    <a:pt x="7042" y="5456"/>
                  </a:cubicBezTo>
                  <a:lnTo>
                    <a:pt x="7042" y="5456"/>
                  </a:lnTo>
                  <a:cubicBezTo>
                    <a:pt x="7149" y="6360"/>
                    <a:pt x="6792" y="7384"/>
                    <a:pt x="6447" y="8194"/>
                  </a:cubicBezTo>
                  <a:cubicBezTo>
                    <a:pt x="6431" y="8249"/>
                    <a:pt x="6478" y="8288"/>
                    <a:pt x="6521" y="8288"/>
                  </a:cubicBezTo>
                  <a:cubicBezTo>
                    <a:pt x="6544" y="8288"/>
                    <a:pt x="6566" y="8278"/>
                    <a:pt x="6578" y="8254"/>
                  </a:cubicBezTo>
                  <a:cubicBezTo>
                    <a:pt x="6935" y="7682"/>
                    <a:pt x="7197" y="7099"/>
                    <a:pt x="7340" y="6432"/>
                  </a:cubicBezTo>
                  <a:cubicBezTo>
                    <a:pt x="7423" y="6051"/>
                    <a:pt x="7530" y="5622"/>
                    <a:pt x="7340" y="5277"/>
                  </a:cubicBezTo>
                  <a:cubicBezTo>
                    <a:pt x="7661" y="5087"/>
                    <a:pt x="7995" y="4908"/>
                    <a:pt x="8328" y="4717"/>
                  </a:cubicBezTo>
                  <a:cubicBezTo>
                    <a:pt x="11031" y="3217"/>
                    <a:pt x="13745" y="1765"/>
                    <a:pt x="16436" y="241"/>
                  </a:cubicBezTo>
                  <a:cubicBezTo>
                    <a:pt x="16549" y="169"/>
                    <a:pt x="16485" y="0"/>
                    <a:pt x="16374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7" name="Google Shape;887;p28"/>
            <p:cNvSpPr/>
            <p:nvPr/>
          </p:nvSpPr>
          <p:spPr>
            <a:xfrm>
              <a:off x="8273188" y="4054438"/>
              <a:ext cx="24675" cy="9075"/>
            </a:xfrm>
            <a:custGeom>
              <a:avLst/>
              <a:gdLst/>
              <a:ahLst/>
              <a:cxnLst/>
              <a:rect l="l" t="t" r="r" b="b"/>
              <a:pathLst>
                <a:path w="987" h="363" extrusionOk="0">
                  <a:moveTo>
                    <a:pt x="882" y="0"/>
                  </a:moveTo>
                  <a:cubicBezTo>
                    <a:pt x="878" y="0"/>
                    <a:pt x="874" y="1"/>
                    <a:pt x="871" y="1"/>
                  </a:cubicBezTo>
                  <a:cubicBezTo>
                    <a:pt x="621" y="1"/>
                    <a:pt x="359" y="96"/>
                    <a:pt x="121" y="168"/>
                  </a:cubicBezTo>
                  <a:cubicBezTo>
                    <a:pt x="0" y="190"/>
                    <a:pt x="31" y="362"/>
                    <a:pt x="138" y="362"/>
                  </a:cubicBezTo>
                  <a:cubicBezTo>
                    <a:pt x="148" y="362"/>
                    <a:pt x="158" y="361"/>
                    <a:pt x="168" y="358"/>
                  </a:cubicBezTo>
                  <a:cubicBezTo>
                    <a:pt x="406" y="311"/>
                    <a:pt x="692" y="287"/>
                    <a:pt x="918" y="168"/>
                  </a:cubicBezTo>
                  <a:cubicBezTo>
                    <a:pt x="987" y="133"/>
                    <a:pt x="968" y="0"/>
                    <a:pt x="882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8" name="Google Shape;888;p28"/>
            <p:cNvSpPr/>
            <p:nvPr/>
          </p:nvSpPr>
          <p:spPr>
            <a:xfrm>
              <a:off x="8293913" y="4119563"/>
              <a:ext cx="11225" cy="13475"/>
            </a:xfrm>
            <a:custGeom>
              <a:avLst/>
              <a:gdLst/>
              <a:ahLst/>
              <a:cxnLst/>
              <a:rect l="l" t="t" r="r" b="b"/>
              <a:pathLst>
                <a:path w="449" h="539" extrusionOk="0">
                  <a:moveTo>
                    <a:pt x="326" y="0"/>
                  </a:moveTo>
                  <a:cubicBezTo>
                    <a:pt x="305" y="0"/>
                    <a:pt x="284" y="8"/>
                    <a:pt x="268" y="27"/>
                  </a:cubicBezTo>
                  <a:cubicBezTo>
                    <a:pt x="173" y="135"/>
                    <a:pt x="113" y="265"/>
                    <a:pt x="42" y="396"/>
                  </a:cubicBezTo>
                  <a:cubicBezTo>
                    <a:pt x="1" y="470"/>
                    <a:pt x="56" y="539"/>
                    <a:pt x="118" y="539"/>
                  </a:cubicBezTo>
                  <a:cubicBezTo>
                    <a:pt x="145" y="539"/>
                    <a:pt x="174" y="525"/>
                    <a:pt x="196" y="492"/>
                  </a:cubicBezTo>
                  <a:cubicBezTo>
                    <a:pt x="280" y="373"/>
                    <a:pt x="375" y="265"/>
                    <a:pt x="423" y="123"/>
                  </a:cubicBezTo>
                  <a:cubicBezTo>
                    <a:pt x="449" y="61"/>
                    <a:pt x="385" y="0"/>
                    <a:pt x="326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89" name="Google Shape;889;p28"/>
            <p:cNvSpPr/>
            <p:nvPr/>
          </p:nvSpPr>
          <p:spPr>
            <a:xfrm>
              <a:off x="8341688" y="3972413"/>
              <a:ext cx="36625" cy="6450"/>
            </a:xfrm>
            <a:custGeom>
              <a:avLst/>
              <a:gdLst/>
              <a:ahLst/>
              <a:cxnLst/>
              <a:rect l="l" t="t" r="r" b="b"/>
              <a:pathLst>
                <a:path w="1465" h="258" extrusionOk="0">
                  <a:moveTo>
                    <a:pt x="699" y="0"/>
                  </a:moveTo>
                  <a:cubicBezTo>
                    <a:pt x="503" y="0"/>
                    <a:pt x="306" y="8"/>
                    <a:pt x="119" y="8"/>
                  </a:cubicBezTo>
                  <a:cubicBezTo>
                    <a:pt x="115" y="8"/>
                    <a:pt x="112" y="7"/>
                    <a:pt x="109" y="7"/>
                  </a:cubicBezTo>
                  <a:cubicBezTo>
                    <a:pt x="0" y="7"/>
                    <a:pt x="4" y="187"/>
                    <a:pt x="119" y="198"/>
                  </a:cubicBezTo>
                  <a:cubicBezTo>
                    <a:pt x="410" y="215"/>
                    <a:pt x="719" y="257"/>
                    <a:pt x="1021" y="257"/>
                  </a:cubicBezTo>
                  <a:cubicBezTo>
                    <a:pt x="1139" y="257"/>
                    <a:pt x="1255" y="251"/>
                    <a:pt x="1369" y="234"/>
                  </a:cubicBezTo>
                  <a:cubicBezTo>
                    <a:pt x="1464" y="222"/>
                    <a:pt x="1464" y="79"/>
                    <a:pt x="1369" y="56"/>
                  </a:cubicBezTo>
                  <a:cubicBezTo>
                    <a:pt x="1158" y="11"/>
                    <a:pt x="929" y="0"/>
                    <a:pt x="699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0" name="Google Shape;890;p28"/>
            <p:cNvSpPr/>
            <p:nvPr/>
          </p:nvSpPr>
          <p:spPr>
            <a:xfrm>
              <a:off x="8365838" y="4098613"/>
              <a:ext cx="10675" cy="24550"/>
            </a:xfrm>
            <a:custGeom>
              <a:avLst/>
              <a:gdLst/>
              <a:ahLst/>
              <a:cxnLst/>
              <a:rect l="l" t="t" r="r" b="b"/>
              <a:pathLst>
                <a:path w="427" h="982" extrusionOk="0">
                  <a:moveTo>
                    <a:pt x="326" y="1"/>
                  </a:moveTo>
                  <a:cubicBezTo>
                    <a:pt x="299" y="1"/>
                    <a:pt x="272" y="15"/>
                    <a:pt x="260" y="44"/>
                  </a:cubicBezTo>
                  <a:cubicBezTo>
                    <a:pt x="201" y="318"/>
                    <a:pt x="153" y="580"/>
                    <a:pt x="34" y="830"/>
                  </a:cubicBezTo>
                  <a:cubicBezTo>
                    <a:pt x="0" y="905"/>
                    <a:pt x="68" y="981"/>
                    <a:pt x="131" y="981"/>
                  </a:cubicBezTo>
                  <a:cubicBezTo>
                    <a:pt x="158" y="981"/>
                    <a:pt x="183" y="968"/>
                    <a:pt x="201" y="937"/>
                  </a:cubicBezTo>
                  <a:cubicBezTo>
                    <a:pt x="332" y="651"/>
                    <a:pt x="427" y="365"/>
                    <a:pt x="391" y="56"/>
                  </a:cubicBezTo>
                  <a:cubicBezTo>
                    <a:pt x="385" y="18"/>
                    <a:pt x="356" y="1"/>
                    <a:pt x="326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1" name="Google Shape;891;p28"/>
            <p:cNvSpPr/>
            <p:nvPr/>
          </p:nvSpPr>
          <p:spPr>
            <a:xfrm>
              <a:off x="8343238" y="4033588"/>
              <a:ext cx="13850" cy="4825"/>
            </a:xfrm>
            <a:custGeom>
              <a:avLst/>
              <a:gdLst/>
              <a:ahLst/>
              <a:cxnLst/>
              <a:rect l="l" t="t" r="r" b="b"/>
              <a:pathLst>
                <a:path w="554" h="193" extrusionOk="0">
                  <a:moveTo>
                    <a:pt x="83" y="1"/>
                  </a:moveTo>
                  <a:cubicBezTo>
                    <a:pt x="19" y="1"/>
                    <a:pt x="1" y="109"/>
                    <a:pt x="69" y="121"/>
                  </a:cubicBezTo>
                  <a:cubicBezTo>
                    <a:pt x="200" y="156"/>
                    <a:pt x="331" y="192"/>
                    <a:pt x="462" y="192"/>
                  </a:cubicBezTo>
                  <a:cubicBezTo>
                    <a:pt x="465" y="193"/>
                    <a:pt x="469" y="193"/>
                    <a:pt x="472" y="193"/>
                  </a:cubicBezTo>
                  <a:cubicBezTo>
                    <a:pt x="535" y="193"/>
                    <a:pt x="553" y="84"/>
                    <a:pt x="474" y="61"/>
                  </a:cubicBezTo>
                  <a:cubicBezTo>
                    <a:pt x="355" y="25"/>
                    <a:pt x="224" y="14"/>
                    <a:pt x="93" y="2"/>
                  </a:cubicBezTo>
                  <a:cubicBezTo>
                    <a:pt x="89" y="1"/>
                    <a:pt x="86" y="1"/>
                    <a:pt x="83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2" name="Google Shape;892;p28"/>
            <p:cNvSpPr/>
            <p:nvPr/>
          </p:nvSpPr>
          <p:spPr>
            <a:xfrm>
              <a:off x="8422938" y="4046238"/>
              <a:ext cx="5250" cy="12675"/>
            </a:xfrm>
            <a:custGeom>
              <a:avLst/>
              <a:gdLst/>
              <a:ahLst/>
              <a:cxnLst/>
              <a:rect l="l" t="t" r="r" b="b"/>
              <a:pathLst>
                <a:path w="210" h="507" extrusionOk="0">
                  <a:moveTo>
                    <a:pt x="130" y="0"/>
                  </a:moveTo>
                  <a:cubicBezTo>
                    <a:pt x="103" y="0"/>
                    <a:pt x="77" y="13"/>
                    <a:pt x="72" y="43"/>
                  </a:cubicBezTo>
                  <a:cubicBezTo>
                    <a:pt x="36" y="174"/>
                    <a:pt x="0" y="305"/>
                    <a:pt x="0" y="436"/>
                  </a:cubicBezTo>
                  <a:cubicBezTo>
                    <a:pt x="0" y="483"/>
                    <a:pt x="34" y="507"/>
                    <a:pt x="67" y="507"/>
                  </a:cubicBezTo>
                  <a:cubicBezTo>
                    <a:pt x="94" y="507"/>
                    <a:pt x="121" y="492"/>
                    <a:pt x="131" y="460"/>
                  </a:cubicBezTo>
                  <a:cubicBezTo>
                    <a:pt x="167" y="329"/>
                    <a:pt x="179" y="198"/>
                    <a:pt x="203" y="67"/>
                  </a:cubicBezTo>
                  <a:cubicBezTo>
                    <a:pt x="210" y="26"/>
                    <a:pt x="168" y="0"/>
                    <a:pt x="130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3" name="Google Shape;893;p28"/>
            <p:cNvSpPr/>
            <p:nvPr/>
          </p:nvSpPr>
          <p:spPr>
            <a:xfrm>
              <a:off x="8420513" y="3952838"/>
              <a:ext cx="35700" cy="17225"/>
            </a:xfrm>
            <a:custGeom>
              <a:avLst/>
              <a:gdLst/>
              <a:ahLst/>
              <a:cxnLst/>
              <a:rect l="l" t="t" r="r" b="b"/>
              <a:pathLst>
                <a:path w="1428" h="689" extrusionOk="0">
                  <a:moveTo>
                    <a:pt x="127" y="0"/>
                  </a:moveTo>
                  <a:cubicBezTo>
                    <a:pt x="31" y="0"/>
                    <a:pt x="1" y="151"/>
                    <a:pt x="109" y="184"/>
                  </a:cubicBezTo>
                  <a:cubicBezTo>
                    <a:pt x="562" y="279"/>
                    <a:pt x="931" y="505"/>
                    <a:pt x="1348" y="684"/>
                  </a:cubicBezTo>
                  <a:cubicBezTo>
                    <a:pt x="1354" y="687"/>
                    <a:pt x="1360" y="688"/>
                    <a:pt x="1366" y="688"/>
                  </a:cubicBezTo>
                  <a:cubicBezTo>
                    <a:pt x="1404" y="688"/>
                    <a:pt x="1428" y="631"/>
                    <a:pt x="1407" y="600"/>
                  </a:cubicBezTo>
                  <a:cubicBezTo>
                    <a:pt x="1086" y="267"/>
                    <a:pt x="597" y="100"/>
                    <a:pt x="157" y="5"/>
                  </a:cubicBezTo>
                  <a:cubicBezTo>
                    <a:pt x="146" y="2"/>
                    <a:pt x="136" y="0"/>
                    <a:pt x="127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4" name="Google Shape;894;p28"/>
            <p:cNvSpPr/>
            <p:nvPr/>
          </p:nvSpPr>
          <p:spPr>
            <a:xfrm>
              <a:off x="8460513" y="4049713"/>
              <a:ext cx="14825" cy="33675"/>
            </a:xfrm>
            <a:custGeom>
              <a:avLst/>
              <a:gdLst/>
              <a:ahLst/>
              <a:cxnLst/>
              <a:rect l="l" t="t" r="r" b="b"/>
              <a:pathLst>
                <a:path w="593" h="1347" extrusionOk="0">
                  <a:moveTo>
                    <a:pt x="552" y="1"/>
                  </a:moveTo>
                  <a:cubicBezTo>
                    <a:pt x="534" y="1"/>
                    <a:pt x="515" y="13"/>
                    <a:pt x="510" y="35"/>
                  </a:cubicBezTo>
                  <a:cubicBezTo>
                    <a:pt x="355" y="440"/>
                    <a:pt x="224" y="845"/>
                    <a:pt x="33" y="1238"/>
                  </a:cubicBezTo>
                  <a:cubicBezTo>
                    <a:pt x="1" y="1295"/>
                    <a:pt x="46" y="1346"/>
                    <a:pt x="94" y="1346"/>
                  </a:cubicBezTo>
                  <a:cubicBezTo>
                    <a:pt x="115" y="1346"/>
                    <a:pt x="137" y="1336"/>
                    <a:pt x="152" y="1309"/>
                  </a:cubicBezTo>
                  <a:cubicBezTo>
                    <a:pt x="355" y="916"/>
                    <a:pt x="533" y="488"/>
                    <a:pt x="593" y="47"/>
                  </a:cubicBezTo>
                  <a:cubicBezTo>
                    <a:pt x="593" y="16"/>
                    <a:pt x="573" y="1"/>
                    <a:pt x="552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5" name="Google Shape;895;p28"/>
            <p:cNvSpPr/>
            <p:nvPr/>
          </p:nvSpPr>
          <p:spPr>
            <a:xfrm>
              <a:off x="8501513" y="4001163"/>
              <a:ext cx="8225" cy="27700"/>
            </a:xfrm>
            <a:custGeom>
              <a:avLst/>
              <a:gdLst/>
              <a:ahLst/>
              <a:cxnLst/>
              <a:rect l="l" t="t" r="r" b="b"/>
              <a:pathLst>
                <a:path w="329" h="1108" extrusionOk="0">
                  <a:moveTo>
                    <a:pt x="262" y="1"/>
                  </a:moveTo>
                  <a:cubicBezTo>
                    <a:pt x="233" y="1"/>
                    <a:pt x="202" y="16"/>
                    <a:pt x="191" y="49"/>
                  </a:cubicBezTo>
                  <a:cubicBezTo>
                    <a:pt x="108" y="370"/>
                    <a:pt x="1" y="691"/>
                    <a:pt x="13" y="1037"/>
                  </a:cubicBezTo>
                  <a:cubicBezTo>
                    <a:pt x="13" y="1083"/>
                    <a:pt x="46" y="1107"/>
                    <a:pt x="82" y="1107"/>
                  </a:cubicBezTo>
                  <a:cubicBezTo>
                    <a:pt x="110" y="1107"/>
                    <a:pt x="140" y="1092"/>
                    <a:pt x="155" y="1061"/>
                  </a:cubicBezTo>
                  <a:cubicBezTo>
                    <a:pt x="286" y="751"/>
                    <a:pt x="286" y="406"/>
                    <a:pt x="322" y="60"/>
                  </a:cubicBezTo>
                  <a:cubicBezTo>
                    <a:pt x="329" y="22"/>
                    <a:pt x="297" y="1"/>
                    <a:pt x="262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6" name="Google Shape;896;p28"/>
            <p:cNvSpPr/>
            <p:nvPr/>
          </p:nvSpPr>
          <p:spPr>
            <a:xfrm>
              <a:off x="7924663" y="4660188"/>
              <a:ext cx="208675" cy="162475"/>
            </a:xfrm>
            <a:custGeom>
              <a:avLst/>
              <a:gdLst/>
              <a:ahLst/>
              <a:cxnLst/>
              <a:rect l="l" t="t" r="r" b="b"/>
              <a:pathLst>
                <a:path w="8347" h="6499" extrusionOk="0">
                  <a:moveTo>
                    <a:pt x="8347" y="0"/>
                  </a:moveTo>
                  <a:lnTo>
                    <a:pt x="7704" y="1143"/>
                  </a:lnTo>
                  <a:cubicBezTo>
                    <a:pt x="7533" y="1133"/>
                    <a:pt x="7363" y="1128"/>
                    <a:pt x="7192" y="1128"/>
                  </a:cubicBezTo>
                  <a:cubicBezTo>
                    <a:pt x="4965" y="1128"/>
                    <a:pt x="2731" y="1986"/>
                    <a:pt x="1084" y="3501"/>
                  </a:cubicBezTo>
                  <a:cubicBezTo>
                    <a:pt x="703" y="3858"/>
                    <a:pt x="334" y="4263"/>
                    <a:pt x="167" y="4763"/>
                  </a:cubicBezTo>
                  <a:cubicBezTo>
                    <a:pt x="0" y="5251"/>
                    <a:pt x="84" y="5858"/>
                    <a:pt x="477" y="6203"/>
                  </a:cubicBezTo>
                  <a:cubicBezTo>
                    <a:pt x="711" y="6416"/>
                    <a:pt x="1007" y="6498"/>
                    <a:pt x="1322" y="6498"/>
                  </a:cubicBezTo>
                  <a:cubicBezTo>
                    <a:pt x="1710" y="6498"/>
                    <a:pt x="2127" y="6373"/>
                    <a:pt x="2489" y="6215"/>
                  </a:cubicBezTo>
                  <a:cubicBezTo>
                    <a:pt x="5191" y="5084"/>
                    <a:pt x="7370" y="2762"/>
                    <a:pt x="834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7" name="Google Shape;897;p28"/>
            <p:cNvSpPr/>
            <p:nvPr/>
          </p:nvSpPr>
          <p:spPr>
            <a:xfrm>
              <a:off x="7443938" y="3948388"/>
              <a:ext cx="254525" cy="306125"/>
            </a:xfrm>
            <a:custGeom>
              <a:avLst/>
              <a:gdLst/>
              <a:ahLst/>
              <a:cxnLst/>
              <a:rect l="l" t="t" r="r" b="b"/>
              <a:pathLst>
                <a:path w="10181" h="12245" extrusionOk="0">
                  <a:moveTo>
                    <a:pt x="2620" y="0"/>
                  </a:moveTo>
                  <a:cubicBezTo>
                    <a:pt x="2125" y="0"/>
                    <a:pt x="1644" y="129"/>
                    <a:pt x="1239" y="421"/>
                  </a:cubicBezTo>
                  <a:cubicBezTo>
                    <a:pt x="96" y="1219"/>
                    <a:pt x="1" y="2957"/>
                    <a:pt x="644" y="4195"/>
                  </a:cubicBezTo>
                  <a:cubicBezTo>
                    <a:pt x="1275" y="5434"/>
                    <a:pt x="2442" y="6303"/>
                    <a:pt x="3549" y="7124"/>
                  </a:cubicBezTo>
                  <a:cubicBezTo>
                    <a:pt x="5763" y="8779"/>
                    <a:pt x="7930" y="10482"/>
                    <a:pt x="10038" y="12244"/>
                  </a:cubicBezTo>
                  <a:lnTo>
                    <a:pt x="10181" y="12018"/>
                  </a:lnTo>
                  <a:cubicBezTo>
                    <a:pt x="9371" y="8982"/>
                    <a:pt x="8180" y="6041"/>
                    <a:pt x="6656" y="3291"/>
                  </a:cubicBezTo>
                  <a:cubicBezTo>
                    <a:pt x="6097" y="2267"/>
                    <a:pt x="5466" y="1255"/>
                    <a:pt x="4501" y="600"/>
                  </a:cubicBezTo>
                  <a:cubicBezTo>
                    <a:pt x="3952" y="227"/>
                    <a:pt x="3275" y="0"/>
                    <a:pt x="262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8" name="Google Shape;898;p28"/>
            <p:cNvSpPr/>
            <p:nvPr/>
          </p:nvSpPr>
          <p:spPr>
            <a:xfrm>
              <a:off x="7940438" y="4296588"/>
              <a:ext cx="113725" cy="275500"/>
            </a:xfrm>
            <a:custGeom>
              <a:avLst/>
              <a:gdLst/>
              <a:ahLst/>
              <a:cxnLst/>
              <a:rect l="l" t="t" r="r" b="b"/>
              <a:pathLst>
                <a:path w="4549" h="11020" extrusionOk="0">
                  <a:moveTo>
                    <a:pt x="2819" y="0"/>
                  </a:moveTo>
                  <a:cubicBezTo>
                    <a:pt x="1774" y="0"/>
                    <a:pt x="1072" y="1194"/>
                    <a:pt x="786" y="2233"/>
                  </a:cubicBezTo>
                  <a:cubicBezTo>
                    <a:pt x="0" y="5162"/>
                    <a:pt x="405" y="8377"/>
                    <a:pt x="1893" y="11020"/>
                  </a:cubicBezTo>
                  <a:lnTo>
                    <a:pt x="2132" y="10865"/>
                  </a:lnTo>
                  <a:cubicBezTo>
                    <a:pt x="2060" y="8067"/>
                    <a:pt x="4132" y="5626"/>
                    <a:pt x="4477" y="2840"/>
                  </a:cubicBezTo>
                  <a:cubicBezTo>
                    <a:pt x="4549" y="2245"/>
                    <a:pt x="4549" y="1614"/>
                    <a:pt x="4299" y="1066"/>
                  </a:cubicBezTo>
                  <a:cubicBezTo>
                    <a:pt x="4060" y="519"/>
                    <a:pt x="3548" y="54"/>
                    <a:pt x="2953" y="7"/>
                  </a:cubicBezTo>
                  <a:cubicBezTo>
                    <a:pt x="2908" y="2"/>
                    <a:pt x="2863" y="0"/>
                    <a:pt x="281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899" name="Google Shape;899;p28"/>
            <p:cNvSpPr/>
            <p:nvPr/>
          </p:nvSpPr>
          <p:spPr>
            <a:xfrm>
              <a:off x="8113663" y="4395688"/>
              <a:ext cx="119400" cy="293975"/>
            </a:xfrm>
            <a:custGeom>
              <a:avLst/>
              <a:gdLst/>
              <a:ahLst/>
              <a:cxnLst/>
              <a:rect l="l" t="t" r="r" b="b"/>
              <a:pathLst>
                <a:path w="4776" h="11759" extrusionOk="0">
                  <a:moveTo>
                    <a:pt x="2896" y="0"/>
                  </a:moveTo>
                  <a:cubicBezTo>
                    <a:pt x="2186" y="0"/>
                    <a:pt x="1458" y="441"/>
                    <a:pt x="1049" y="1055"/>
                  </a:cubicBezTo>
                  <a:cubicBezTo>
                    <a:pt x="501" y="1865"/>
                    <a:pt x="370" y="2889"/>
                    <a:pt x="287" y="3865"/>
                  </a:cubicBezTo>
                  <a:cubicBezTo>
                    <a:pt x="60" y="6449"/>
                    <a:pt x="1" y="9044"/>
                    <a:pt x="108" y="11628"/>
                  </a:cubicBezTo>
                  <a:lnTo>
                    <a:pt x="322" y="11759"/>
                  </a:lnTo>
                  <a:cubicBezTo>
                    <a:pt x="2775" y="9556"/>
                    <a:pt x="4358" y="6401"/>
                    <a:pt x="4668" y="3127"/>
                  </a:cubicBezTo>
                  <a:cubicBezTo>
                    <a:pt x="4775" y="2008"/>
                    <a:pt x="4597" y="650"/>
                    <a:pt x="3596" y="162"/>
                  </a:cubicBezTo>
                  <a:cubicBezTo>
                    <a:pt x="3374" y="51"/>
                    <a:pt x="3136" y="0"/>
                    <a:pt x="289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0" name="Google Shape;900;p28"/>
            <p:cNvSpPr/>
            <p:nvPr/>
          </p:nvSpPr>
          <p:spPr>
            <a:xfrm>
              <a:off x="8273213" y="4592913"/>
              <a:ext cx="147075" cy="231000"/>
            </a:xfrm>
            <a:custGeom>
              <a:avLst/>
              <a:gdLst/>
              <a:ahLst/>
              <a:cxnLst/>
              <a:rect l="l" t="t" r="r" b="b"/>
              <a:pathLst>
                <a:path w="5883" h="9240" extrusionOk="0">
                  <a:moveTo>
                    <a:pt x="4011" y="0"/>
                  </a:moveTo>
                  <a:cubicBezTo>
                    <a:pt x="3569" y="0"/>
                    <a:pt x="3118" y="157"/>
                    <a:pt x="2751" y="417"/>
                  </a:cubicBezTo>
                  <a:cubicBezTo>
                    <a:pt x="2179" y="822"/>
                    <a:pt x="1786" y="1417"/>
                    <a:pt x="1477" y="2036"/>
                  </a:cubicBezTo>
                  <a:cubicBezTo>
                    <a:pt x="346" y="4239"/>
                    <a:pt x="1" y="6823"/>
                    <a:pt x="513" y="9240"/>
                  </a:cubicBezTo>
                  <a:lnTo>
                    <a:pt x="798" y="9037"/>
                  </a:lnTo>
                  <a:cubicBezTo>
                    <a:pt x="1929" y="7680"/>
                    <a:pt x="3060" y="6335"/>
                    <a:pt x="4192" y="4989"/>
                  </a:cubicBezTo>
                  <a:cubicBezTo>
                    <a:pt x="4799" y="4263"/>
                    <a:pt x="5430" y="3513"/>
                    <a:pt x="5656" y="2596"/>
                  </a:cubicBezTo>
                  <a:cubicBezTo>
                    <a:pt x="5882" y="1679"/>
                    <a:pt x="5573" y="560"/>
                    <a:pt x="4727" y="155"/>
                  </a:cubicBezTo>
                  <a:cubicBezTo>
                    <a:pt x="4502" y="49"/>
                    <a:pt x="4258" y="0"/>
                    <a:pt x="401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1" name="Google Shape;901;p28"/>
            <p:cNvSpPr/>
            <p:nvPr/>
          </p:nvSpPr>
          <p:spPr>
            <a:xfrm>
              <a:off x="8441088" y="4705288"/>
              <a:ext cx="174450" cy="245125"/>
            </a:xfrm>
            <a:custGeom>
              <a:avLst/>
              <a:gdLst/>
              <a:ahLst/>
              <a:cxnLst/>
              <a:rect l="l" t="t" r="r" b="b"/>
              <a:pathLst>
                <a:path w="6978" h="9805" extrusionOk="0">
                  <a:moveTo>
                    <a:pt x="4705" y="1"/>
                  </a:moveTo>
                  <a:cubicBezTo>
                    <a:pt x="4629" y="1"/>
                    <a:pt x="4553" y="6"/>
                    <a:pt x="4477" y="18"/>
                  </a:cubicBezTo>
                  <a:cubicBezTo>
                    <a:pt x="3537" y="161"/>
                    <a:pt x="2989" y="1125"/>
                    <a:pt x="2608" y="1982"/>
                  </a:cubicBezTo>
                  <a:cubicBezTo>
                    <a:pt x="1501" y="4423"/>
                    <a:pt x="632" y="6983"/>
                    <a:pt x="1" y="9591"/>
                  </a:cubicBezTo>
                  <a:lnTo>
                    <a:pt x="703" y="9805"/>
                  </a:lnTo>
                  <a:cubicBezTo>
                    <a:pt x="1727" y="8936"/>
                    <a:pt x="2739" y="8078"/>
                    <a:pt x="3751" y="7209"/>
                  </a:cubicBezTo>
                  <a:cubicBezTo>
                    <a:pt x="4739" y="6376"/>
                    <a:pt x="5751" y="5507"/>
                    <a:pt x="6335" y="4352"/>
                  </a:cubicBezTo>
                  <a:cubicBezTo>
                    <a:pt x="6918" y="3197"/>
                    <a:pt x="6978" y="1673"/>
                    <a:pt x="6132" y="697"/>
                  </a:cubicBezTo>
                  <a:cubicBezTo>
                    <a:pt x="5777" y="289"/>
                    <a:pt x="5247" y="1"/>
                    <a:pt x="470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2" name="Google Shape;902;p28"/>
            <p:cNvSpPr/>
            <p:nvPr/>
          </p:nvSpPr>
          <p:spPr>
            <a:xfrm>
              <a:off x="8625938" y="4836313"/>
              <a:ext cx="172675" cy="225125"/>
            </a:xfrm>
            <a:custGeom>
              <a:avLst/>
              <a:gdLst/>
              <a:ahLst/>
              <a:cxnLst/>
              <a:rect l="l" t="t" r="r" b="b"/>
              <a:pathLst>
                <a:path w="6907" h="9005" extrusionOk="0">
                  <a:moveTo>
                    <a:pt x="5135" y="0"/>
                  </a:moveTo>
                  <a:cubicBezTo>
                    <a:pt x="4747" y="0"/>
                    <a:pt x="4355" y="123"/>
                    <a:pt x="4025" y="325"/>
                  </a:cubicBezTo>
                  <a:cubicBezTo>
                    <a:pt x="3489" y="647"/>
                    <a:pt x="3096" y="1147"/>
                    <a:pt x="2739" y="1647"/>
                  </a:cubicBezTo>
                  <a:cubicBezTo>
                    <a:pt x="1334" y="3611"/>
                    <a:pt x="393" y="5885"/>
                    <a:pt x="0" y="8267"/>
                  </a:cubicBezTo>
                  <a:lnTo>
                    <a:pt x="798" y="9005"/>
                  </a:lnTo>
                  <a:cubicBezTo>
                    <a:pt x="2489" y="7695"/>
                    <a:pt x="4037" y="6207"/>
                    <a:pt x="5430" y="4588"/>
                  </a:cubicBezTo>
                  <a:cubicBezTo>
                    <a:pt x="5989" y="3933"/>
                    <a:pt x="6549" y="3218"/>
                    <a:pt x="6728" y="2361"/>
                  </a:cubicBezTo>
                  <a:cubicBezTo>
                    <a:pt x="6906" y="1516"/>
                    <a:pt x="6585" y="492"/>
                    <a:pt x="5799" y="135"/>
                  </a:cubicBezTo>
                  <a:cubicBezTo>
                    <a:pt x="5588" y="42"/>
                    <a:pt x="5362" y="0"/>
                    <a:pt x="513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3" name="Google Shape;903;p28"/>
            <p:cNvSpPr/>
            <p:nvPr/>
          </p:nvSpPr>
          <p:spPr>
            <a:xfrm>
              <a:off x="8511938" y="5046238"/>
              <a:ext cx="140525" cy="232350"/>
            </a:xfrm>
            <a:custGeom>
              <a:avLst/>
              <a:gdLst/>
              <a:ahLst/>
              <a:cxnLst/>
              <a:rect l="l" t="t" r="r" b="b"/>
              <a:pathLst>
                <a:path w="5621" h="9294" extrusionOk="0">
                  <a:moveTo>
                    <a:pt x="4775" y="1"/>
                  </a:moveTo>
                  <a:cubicBezTo>
                    <a:pt x="3417" y="1084"/>
                    <a:pt x="2143" y="2310"/>
                    <a:pt x="1334" y="3846"/>
                  </a:cubicBezTo>
                  <a:cubicBezTo>
                    <a:pt x="536" y="5382"/>
                    <a:pt x="0" y="8787"/>
                    <a:pt x="1655" y="9240"/>
                  </a:cubicBezTo>
                  <a:cubicBezTo>
                    <a:pt x="1794" y="9277"/>
                    <a:pt x="1931" y="9294"/>
                    <a:pt x="2064" y="9294"/>
                  </a:cubicBezTo>
                  <a:cubicBezTo>
                    <a:pt x="3528" y="9294"/>
                    <a:pt x="4628" y="7198"/>
                    <a:pt x="5108" y="5692"/>
                  </a:cubicBezTo>
                  <a:cubicBezTo>
                    <a:pt x="5620" y="4049"/>
                    <a:pt x="5501" y="2275"/>
                    <a:pt x="5168" y="584"/>
                  </a:cubicBezTo>
                  <a:lnTo>
                    <a:pt x="4775" y="1"/>
                  </a:ln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4" name="Google Shape;904;p28"/>
            <p:cNvSpPr/>
            <p:nvPr/>
          </p:nvSpPr>
          <p:spPr>
            <a:xfrm>
              <a:off x="8290488" y="4934613"/>
              <a:ext cx="158975" cy="217525"/>
            </a:xfrm>
            <a:custGeom>
              <a:avLst/>
              <a:gdLst/>
              <a:ahLst/>
              <a:cxnLst/>
              <a:rect l="l" t="t" r="r" b="b"/>
              <a:pathLst>
                <a:path w="6359" h="8701" extrusionOk="0">
                  <a:moveTo>
                    <a:pt x="6358" y="1"/>
                  </a:moveTo>
                  <a:cubicBezTo>
                    <a:pt x="5239" y="715"/>
                    <a:pt x="4155" y="1489"/>
                    <a:pt x="3120" y="2311"/>
                  </a:cubicBezTo>
                  <a:cubicBezTo>
                    <a:pt x="1857" y="3323"/>
                    <a:pt x="595" y="4513"/>
                    <a:pt x="214" y="6085"/>
                  </a:cubicBezTo>
                  <a:cubicBezTo>
                    <a:pt x="0" y="6966"/>
                    <a:pt x="191" y="8061"/>
                    <a:pt x="988" y="8514"/>
                  </a:cubicBezTo>
                  <a:cubicBezTo>
                    <a:pt x="1225" y="8644"/>
                    <a:pt x="1483" y="8700"/>
                    <a:pt x="1747" y="8700"/>
                  </a:cubicBezTo>
                  <a:cubicBezTo>
                    <a:pt x="2304" y="8700"/>
                    <a:pt x="2885" y="8448"/>
                    <a:pt x="3346" y="8109"/>
                  </a:cubicBezTo>
                  <a:cubicBezTo>
                    <a:pt x="4489" y="7264"/>
                    <a:pt x="5227" y="5966"/>
                    <a:pt x="5632" y="4620"/>
                  </a:cubicBezTo>
                  <a:cubicBezTo>
                    <a:pt x="6048" y="3263"/>
                    <a:pt x="6168" y="1846"/>
                    <a:pt x="6275" y="429"/>
                  </a:cubicBezTo>
                  <a:lnTo>
                    <a:pt x="6358" y="1"/>
                  </a:ln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5" name="Google Shape;905;p28"/>
            <p:cNvSpPr/>
            <p:nvPr/>
          </p:nvSpPr>
          <p:spPr>
            <a:xfrm>
              <a:off x="8120513" y="4818238"/>
              <a:ext cx="167600" cy="191425"/>
            </a:xfrm>
            <a:custGeom>
              <a:avLst/>
              <a:gdLst/>
              <a:ahLst/>
              <a:cxnLst/>
              <a:rect l="l" t="t" r="r" b="b"/>
              <a:pathLst>
                <a:path w="6704" h="7657" extrusionOk="0">
                  <a:moveTo>
                    <a:pt x="6704" y="0"/>
                  </a:moveTo>
                  <a:lnTo>
                    <a:pt x="6704" y="0"/>
                  </a:lnTo>
                  <a:cubicBezTo>
                    <a:pt x="4001" y="1227"/>
                    <a:pt x="1025" y="2775"/>
                    <a:pt x="167" y="5608"/>
                  </a:cubicBezTo>
                  <a:cubicBezTo>
                    <a:pt x="60" y="5942"/>
                    <a:pt x="1" y="6299"/>
                    <a:pt x="84" y="6632"/>
                  </a:cubicBezTo>
                  <a:cubicBezTo>
                    <a:pt x="267" y="7300"/>
                    <a:pt x="1006" y="7656"/>
                    <a:pt x="1709" y="7656"/>
                  </a:cubicBezTo>
                  <a:cubicBezTo>
                    <a:pt x="1783" y="7656"/>
                    <a:pt x="1857" y="7652"/>
                    <a:pt x="1929" y="7644"/>
                  </a:cubicBezTo>
                  <a:cubicBezTo>
                    <a:pt x="2918" y="7525"/>
                    <a:pt x="3787" y="6858"/>
                    <a:pt x="4358" y="6037"/>
                  </a:cubicBezTo>
                  <a:cubicBezTo>
                    <a:pt x="4930" y="5215"/>
                    <a:pt x="5263" y="4251"/>
                    <a:pt x="5597" y="3310"/>
                  </a:cubicBezTo>
                  <a:lnTo>
                    <a:pt x="6668" y="179"/>
                  </a:lnTo>
                  <a:lnTo>
                    <a:pt x="6704" y="0"/>
                  </a:ln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6" name="Google Shape;906;p28"/>
            <p:cNvSpPr/>
            <p:nvPr/>
          </p:nvSpPr>
          <p:spPr>
            <a:xfrm>
              <a:off x="7769288" y="4547363"/>
              <a:ext cx="221475" cy="117850"/>
            </a:xfrm>
            <a:custGeom>
              <a:avLst/>
              <a:gdLst/>
              <a:ahLst/>
              <a:cxnLst/>
              <a:rect l="l" t="t" r="r" b="b"/>
              <a:pathLst>
                <a:path w="8859" h="4714" extrusionOk="0">
                  <a:moveTo>
                    <a:pt x="5476" y="0"/>
                  </a:moveTo>
                  <a:cubicBezTo>
                    <a:pt x="4400" y="0"/>
                    <a:pt x="3323" y="167"/>
                    <a:pt x="2298" y="501"/>
                  </a:cubicBezTo>
                  <a:cubicBezTo>
                    <a:pt x="1227" y="858"/>
                    <a:pt x="60" y="1596"/>
                    <a:pt x="24" y="2727"/>
                  </a:cubicBezTo>
                  <a:cubicBezTo>
                    <a:pt x="0" y="3585"/>
                    <a:pt x="691" y="4347"/>
                    <a:pt x="1512" y="4597"/>
                  </a:cubicBezTo>
                  <a:cubicBezTo>
                    <a:pt x="1774" y="4678"/>
                    <a:pt x="2045" y="4714"/>
                    <a:pt x="2318" y="4714"/>
                  </a:cubicBezTo>
                  <a:cubicBezTo>
                    <a:pt x="2889" y="4714"/>
                    <a:pt x="3469" y="4556"/>
                    <a:pt x="4001" y="4323"/>
                  </a:cubicBezTo>
                  <a:cubicBezTo>
                    <a:pt x="5680" y="3585"/>
                    <a:pt x="6918" y="2132"/>
                    <a:pt x="8073" y="703"/>
                  </a:cubicBezTo>
                  <a:lnTo>
                    <a:pt x="8859" y="572"/>
                  </a:lnTo>
                  <a:cubicBezTo>
                    <a:pt x="7776" y="191"/>
                    <a:pt x="6626" y="0"/>
                    <a:pt x="547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7" name="Google Shape;907;p28"/>
            <p:cNvSpPr/>
            <p:nvPr/>
          </p:nvSpPr>
          <p:spPr>
            <a:xfrm>
              <a:off x="7561213" y="4329163"/>
              <a:ext cx="277450" cy="119100"/>
            </a:xfrm>
            <a:custGeom>
              <a:avLst/>
              <a:gdLst/>
              <a:ahLst/>
              <a:cxnLst/>
              <a:rect l="l" t="t" r="r" b="b"/>
              <a:pathLst>
                <a:path w="11098" h="4764" extrusionOk="0">
                  <a:moveTo>
                    <a:pt x="2599" y="1"/>
                  </a:moveTo>
                  <a:cubicBezTo>
                    <a:pt x="2499" y="1"/>
                    <a:pt x="2399" y="5"/>
                    <a:pt x="2299" y="13"/>
                  </a:cubicBezTo>
                  <a:cubicBezTo>
                    <a:pt x="1477" y="85"/>
                    <a:pt x="632" y="537"/>
                    <a:pt x="334" y="1311"/>
                  </a:cubicBezTo>
                  <a:cubicBezTo>
                    <a:pt x="1" y="2180"/>
                    <a:pt x="453" y="3192"/>
                    <a:pt x="1156" y="3800"/>
                  </a:cubicBezTo>
                  <a:cubicBezTo>
                    <a:pt x="1995" y="4515"/>
                    <a:pt x="3094" y="4763"/>
                    <a:pt x="4219" y="4763"/>
                  </a:cubicBezTo>
                  <a:cubicBezTo>
                    <a:pt x="4817" y="4763"/>
                    <a:pt x="5423" y="4693"/>
                    <a:pt x="6002" y="4585"/>
                  </a:cubicBezTo>
                  <a:cubicBezTo>
                    <a:pt x="7385" y="4337"/>
                    <a:pt x="8777" y="3913"/>
                    <a:pt x="10178" y="3913"/>
                  </a:cubicBezTo>
                  <a:cubicBezTo>
                    <a:pt x="10452" y="3913"/>
                    <a:pt x="10727" y="3929"/>
                    <a:pt x="11002" y="3966"/>
                  </a:cubicBezTo>
                  <a:lnTo>
                    <a:pt x="11097" y="3502"/>
                  </a:lnTo>
                  <a:cubicBezTo>
                    <a:pt x="9097" y="2252"/>
                    <a:pt x="6942" y="1228"/>
                    <a:pt x="4716" y="454"/>
                  </a:cubicBezTo>
                  <a:cubicBezTo>
                    <a:pt x="4026" y="214"/>
                    <a:pt x="3317" y="1"/>
                    <a:pt x="259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8" name="Google Shape;908;p28"/>
            <p:cNvSpPr/>
            <p:nvPr/>
          </p:nvSpPr>
          <p:spPr>
            <a:xfrm>
              <a:off x="7775538" y="4144188"/>
              <a:ext cx="120875" cy="284150"/>
            </a:xfrm>
            <a:custGeom>
              <a:avLst/>
              <a:gdLst/>
              <a:ahLst/>
              <a:cxnLst/>
              <a:rect l="l" t="t" r="r" b="b"/>
              <a:pathLst>
                <a:path w="4835" h="11366" extrusionOk="0">
                  <a:moveTo>
                    <a:pt x="2361" y="0"/>
                  </a:moveTo>
                  <a:cubicBezTo>
                    <a:pt x="2001" y="0"/>
                    <a:pt x="1653" y="105"/>
                    <a:pt x="1370" y="340"/>
                  </a:cubicBezTo>
                  <a:cubicBezTo>
                    <a:pt x="905" y="721"/>
                    <a:pt x="703" y="1328"/>
                    <a:pt x="584" y="1912"/>
                  </a:cubicBezTo>
                  <a:cubicBezTo>
                    <a:pt x="0" y="4865"/>
                    <a:pt x="929" y="7924"/>
                    <a:pt x="2370" y="10556"/>
                  </a:cubicBezTo>
                  <a:lnTo>
                    <a:pt x="2429" y="11365"/>
                  </a:lnTo>
                  <a:cubicBezTo>
                    <a:pt x="3298" y="9448"/>
                    <a:pt x="4739" y="5769"/>
                    <a:pt x="4799" y="3662"/>
                  </a:cubicBezTo>
                  <a:cubicBezTo>
                    <a:pt x="4834" y="2662"/>
                    <a:pt x="4679" y="1578"/>
                    <a:pt x="4048" y="804"/>
                  </a:cubicBezTo>
                  <a:cubicBezTo>
                    <a:pt x="3641" y="314"/>
                    <a:pt x="2984" y="0"/>
                    <a:pt x="236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09" name="Google Shape;909;p28"/>
            <p:cNvSpPr/>
            <p:nvPr/>
          </p:nvSpPr>
          <p:spPr>
            <a:xfrm>
              <a:off x="7508138" y="3999063"/>
              <a:ext cx="1315950" cy="1227100"/>
            </a:xfrm>
            <a:custGeom>
              <a:avLst/>
              <a:gdLst/>
              <a:ahLst/>
              <a:cxnLst/>
              <a:rect l="l" t="t" r="r" b="b"/>
              <a:pathLst>
                <a:path w="52638" h="49084" extrusionOk="0">
                  <a:moveTo>
                    <a:pt x="189" y="1"/>
                  </a:moveTo>
                  <a:cubicBezTo>
                    <a:pt x="96" y="1"/>
                    <a:pt x="1" y="93"/>
                    <a:pt x="52" y="204"/>
                  </a:cubicBezTo>
                  <a:cubicBezTo>
                    <a:pt x="2017" y="4193"/>
                    <a:pt x="5184" y="7836"/>
                    <a:pt x="7994" y="11265"/>
                  </a:cubicBezTo>
                  <a:cubicBezTo>
                    <a:pt x="9506" y="13086"/>
                    <a:pt x="11053" y="14884"/>
                    <a:pt x="12661" y="16635"/>
                  </a:cubicBezTo>
                  <a:cubicBezTo>
                    <a:pt x="10208" y="16075"/>
                    <a:pt x="7648" y="15896"/>
                    <a:pt x="5196" y="15277"/>
                  </a:cubicBezTo>
                  <a:cubicBezTo>
                    <a:pt x="5185" y="15274"/>
                    <a:pt x="5174" y="15273"/>
                    <a:pt x="5164" y="15273"/>
                  </a:cubicBezTo>
                  <a:cubicBezTo>
                    <a:pt x="5040" y="15273"/>
                    <a:pt x="4969" y="15459"/>
                    <a:pt x="5112" y="15503"/>
                  </a:cubicBezTo>
                  <a:cubicBezTo>
                    <a:pt x="7613" y="16206"/>
                    <a:pt x="10422" y="17063"/>
                    <a:pt x="13066" y="17063"/>
                  </a:cubicBezTo>
                  <a:cubicBezTo>
                    <a:pt x="14482" y="18611"/>
                    <a:pt x="15947" y="20123"/>
                    <a:pt x="17447" y="21611"/>
                  </a:cubicBezTo>
                  <a:cubicBezTo>
                    <a:pt x="17661" y="21826"/>
                    <a:pt x="17900" y="22040"/>
                    <a:pt x="18114" y="22254"/>
                  </a:cubicBezTo>
                  <a:cubicBezTo>
                    <a:pt x="16233" y="22290"/>
                    <a:pt x="14280" y="23004"/>
                    <a:pt x="12792" y="24076"/>
                  </a:cubicBezTo>
                  <a:cubicBezTo>
                    <a:pt x="12690" y="24147"/>
                    <a:pt x="12771" y="24305"/>
                    <a:pt x="12871" y="24305"/>
                  </a:cubicBezTo>
                  <a:cubicBezTo>
                    <a:pt x="12888" y="24305"/>
                    <a:pt x="12905" y="24301"/>
                    <a:pt x="12923" y="24290"/>
                  </a:cubicBezTo>
                  <a:cubicBezTo>
                    <a:pt x="14744" y="23350"/>
                    <a:pt x="16483" y="22885"/>
                    <a:pt x="18435" y="22564"/>
                  </a:cubicBezTo>
                  <a:cubicBezTo>
                    <a:pt x="20328" y="24385"/>
                    <a:pt x="22269" y="26160"/>
                    <a:pt x="24258" y="27886"/>
                  </a:cubicBezTo>
                  <a:cubicBezTo>
                    <a:pt x="22436" y="28553"/>
                    <a:pt x="20543" y="29624"/>
                    <a:pt x="19126" y="30874"/>
                  </a:cubicBezTo>
                  <a:cubicBezTo>
                    <a:pt x="19036" y="30954"/>
                    <a:pt x="19097" y="31093"/>
                    <a:pt x="19197" y="31093"/>
                  </a:cubicBezTo>
                  <a:cubicBezTo>
                    <a:pt x="19216" y="31093"/>
                    <a:pt x="19236" y="31088"/>
                    <a:pt x="19257" y="31077"/>
                  </a:cubicBezTo>
                  <a:cubicBezTo>
                    <a:pt x="21007" y="30160"/>
                    <a:pt x="22769" y="29112"/>
                    <a:pt x="24484" y="28076"/>
                  </a:cubicBezTo>
                  <a:cubicBezTo>
                    <a:pt x="26508" y="29815"/>
                    <a:pt x="28591" y="31493"/>
                    <a:pt x="30711" y="33113"/>
                  </a:cubicBezTo>
                  <a:cubicBezTo>
                    <a:pt x="28734" y="34184"/>
                    <a:pt x="27067" y="36018"/>
                    <a:pt x="26555" y="38244"/>
                  </a:cubicBezTo>
                  <a:cubicBezTo>
                    <a:pt x="26539" y="38325"/>
                    <a:pt x="26627" y="38389"/>
                    <a:pt x="26703" y="38389"/>
                  </a:cubicBezTo>
                  <a:cubicBezTo>
                    <a:pt x="26740" y="38389"/>
                    <a:pt x="26774" y="38374"/>
                    <a:pt x="26794" y="38340"/>
                  </a:cubicBezTo>
                  <a:cubicBezTo>
                    <a:pt x="27341" y="37351"/>
                    <a:pt x="27770" y="36316"/>
                    <a:pt x="28472" y="35423"/>
                  </a:cubicBezTo>
                  <a:cubicBezTo>
                    <a:pt x="29139" y="34553"/>
                    <a:pt x="29996" y="33863"/>
                    <a:pt x="30901" y="33256"/>
                  </a:cubicBezTo>
                  <a:cubicBezTo>
                    <a:pt x="33021" y="34863"/>
                    <a:pt x="35199" y="36411"/>
                    <a:pt x="37426" y="37899"/>
                  </a:cubicBezTo>
                  <a:cubicBezTo>
                    <a:pt x="35437" y="39233"/>
                    <a:pt x="33711" y="41447"/>
                    <a:pt x="33151" y="43769"/>
                  </a:cubicBezTo>
                  <a:cubicBezTo>
                    <a:pt x="33131" y="43865"/>
                    <a:pt x="33205" y="43917"/>
                    <a:pt x="33283" y="43917"/>
                  </a:cubicBezTo>
                  <a:cubicBezTo>
                    <a:pt x="33341" y="43917"/>
                    <a:pt x="33400" y="43889"/>
                    <a:pt x="33425" y="43828"/>
                  </a:cubicBezTo>
                  <a:cubicBezTo>
                    <a:pt x="33985" y="42697"/>
                    <a:pt x="34473" y="41578"/>
                    <a:pt x="35235" y="40554"/>
                  </a:cubicBezTo>
                  <a:cubicBezTo>
                    <a:pt x="35926" y="39614"/>
                    <a:pt x="36747" y="38804"/>
                    <a:pt x="37616" y="38018"/>
                  </a:cubicBezTo>
                  <a:cubicBezTo>
                    <a:pt x="37997" y="38280"/>
                    <a:pt x="38390" y="38542"/>
                    <a:pt x="38783" y="38804"/>
                  </a:cubicBezTo>
                  <a:cubicBezTo>
                    <a:pt x="40760" y="40090"/>
                    <a:pt x="42784" y="41376"/>
                    <a:pt x="44855" y="42578"/>
                  </a:cubicBezTo>
                  <a:cubicBezTo>
                    <a:pt x="43522" y="44412"/>
                    <a:pt x="42653" y="46686"/>
                    <a:pt x="42736" y="48960"/>
                  </a:cubicBezTo>
                  <a:cubicBezTo>
                    <a:pt x="42736" y="49045"/>
                    <a:pt x="42798" y="49084"/>
                    <a:pt x="42866" y="49084"/>
                  </a:cubicBezTo>
                  <a:cubicBezTo>
                    <a:pt x="42942" y="49084"/>
                    <a:pt x="43027" y="49036"/>
                    <a:pt x="43046" y="48948"/>
                  </a:cubicBezTo>
                  <a:cubicBezTo>
                    <a:pt x="43391" y="46674"/>
                    <a:pt x="43939" y="44674"/>
                    <a:pt x="45105" y="42733"/>
                  </a:cubicBezTo>
                  <a:cubicBezTo>
                    <a:pt x="47415" y="44078"/>
                    <a:pt x="49773" y="45329"/>
                    <a:pt x="52190" y="46388"/>
                  </a:cubicBezTo>
                  <a:cubicBezTo>
                    <a:pt x="52219" y="46401"/>
                    <a:pt x="52248" y="46406"/>
                    <a:pt x="52276" y="46406"/>
                  </a:cubicBezTo>
                  <a:cubicBezTo>
                    <a:pt x="52486" y="46406"/>
                    <a:pt x="52638" y="46086"/>
                    <a:pt x="52428" y="45960"/>
                  </a:cubicBezTo>
                  <a:cubicBezTo>
                    <a:pt x="50118" y="44662"/>
                    <a:pt x="47784" y="43400"/>
                    <a:pt x="45474" y="42102"/>
                  </a:cubicBezTo>
                  <a:cubicBezTo>
                    <a:pt x="45483" y="42033"/>
                    <a:pt x="45436" y="41983"/>
                    <a:pt x="45377" y="41983"/>
                  </a:cubicBezTo>
                  <a:cubicBezTo>
                    <a:pt x="45355" y="41983"/>
                    <a:pt x="45331" y="41990"/>
                    <a:pt x="45308" y="42007"/>
                  </a:cubicBezTo>
                  <a:cubicBezTo>
                    <a:pt x="45272" y="41983"/>
                    <a:pt x="45224" y="41959"/>
                    <a:pt x="45189" y="41935"/>
                  </a:cubicBezTo>
                  <a:cubicBezTo>
                    <a:pt x="46391" y="39697"/>
                    <a:pt x="47820" y="37923"/>
                    <a:pt x="49618" y="36077"/>
                  </a:cubicBezTo>
                  <a:cubicBezTo>
                    <a:pt x="49731" y="35955"/>
                    <a:pt x="49643" y="35788"/>
                    <a:pt x="49513" y="35788"/>
                  </a:cubicBezTo>
                  <a:cubicBezTo>
                    <a:pt x="49478" y="35788"/>
                    <a:pt x="49441" y="35800"/>
                    <a:pt x="49404" y="35827"/>
                  </a:cubicBezTo>
                  <a:cubicBezTo>
                    <a:pt x="47415" y="37232"/>
                    <a:pt x="45820" y="39506"/>
                    <a:pt x="44963" y="41804"/>
                  </a:cubicBezTo>
                  <a:cubicBezTo>
                    <a:pt x="43510" y="40983"/>
                    <a:pt x="42069" y="40137"/>
                    <a:pt x="40652" y="39244"/>
                  </a:cubicBezTo>
                  <a:cubicBezTo>
                    <a:pt x="39783" y="38697"/>
                    <a:pt x="38926" y="38137"/>
                    <a:pt x="38081" y="37578"/>
                  </a:cubicBezTo>
                  <a:cubicBezTo>
                    <a:pt x="39486" y="35649"/>
                    <a:pt x="40867" y="33577"/>
                    <a:pt x="41748" y="31363"/>
                  </a:cubicBezTo>
                  <a:cubicBezTo>
                    <a:pt x="41798" y="31238"/>
                    <a:pt x="41685" y="31125"/>
                    <a:pt x="41576" y="31125"/>
                  </a:cubicBezTo>
                  <a:cubicBezTo>
                    <a:pt x="41529" y="31125"/>
                    <a:pt x="41482" y="31146"/>
                    <a:pt x="41450" y="31196"/>
                  </a:cubicBezTo>
                  <a:cubicBezTo>
                    <a:pt x="40176" y="33220"/>
                    <a:pt x="39057" y="35351"/>
                    <a:pt x="37759" y="37363"/>
                  </a:cubicBezTo>
                  <a:cubicBezTo>
                    <a:pt x="35580" y="35911"/>
                    <a:pt x="33449" y="34387"/>
                    <a:pt x="31366" y="32803"/>
                  </a:cubicBezTo>
                  <a:cubicBezTo>
                    <a:pt x="32068" y="30339"/>
                    <a:pt x="32640" y="28219"/>
                    <a:pt x="34283" y="26195"/>
                  </a:cubicBezTo>
                  <a:cubicBezTo>
                    <a:pt x="34385" y="26074"/>
                    <a:pt x="34269" y="25932"/>
                    <a:pt x="34146" y="25932"/>
                  </a:cubicBezTo>
                  <a:cubicBezTo>
                    <a:pt x="34111" y="25932"/>
                    <a:pt x="34076" y="25943"/>
                    <a:pt x="34044" y="25969"/>
                  </a:cubicBezTo>
                  <a:cubicBezTo>
                    <a:pt x="32139" y="27481"/>
                    <a:pt x="31461" y="30303"/>
                    <a:pt x="31116" y="32613"/>
                  </a:cubicBezTo>
                  <a:cubicBezTo>
                    <a:pt x="30592" y="32220"/>
                    <a:pt x="30080" y="31827"/>
                    <a:pt x="29568" y="31422"/>
                  </a:cubicBezTo>
                  <a:cubicBezTo>
                    <a:pt x="27889" y="30112"/>
                    <a:pt x="26246" y="28755"/>
                    <a:pt x="24627" y="27362"/>
                  </a:cubicBezTo>
                  <a:cubicBezTo>
                    <a:pt x="26210" y="24659"/>
                    <a:pt x="27425" y="21016"/>
                    <a:pt x="27044" y="17897"/>
                  </a:cubicBezTo>
                  <a:cubicBezTo>
                    <a:pt x="27032" y="17824"/>
                    <a:pt x="26979" y="17791"/>
                    <a:pt x="26923" y="17791"/>
                  </a:cubicBezTo>
                  <a:cubicBezTo>
                    <a:pt x="26860" y="17791"/>
                    <a:pt x="26794" y="17833"/>
                    <a:pt x="26782" y="17908"/>
                  </a:cubicBezTo>
                  <a:cubicBezTo>
                    <a:pt x="26520" y="19575"/>
                    <a:pt x="26472" y="21242"/>
                    <a:pt x="26055" y="22897"/>
                  </a:cubicBezTo>
                  <a:cubicBezTo>
                    <a:pt x="25674" y="24409"/>
                    <a:pt x="25115" y="25826"/>
                    <a:pt x="24472" y="27219"/>
                  </a:cubicBezTo>
                  <a:cubicBezTo>
                    <a:pt x="22698" y="25695"/>
                    <a:pt x="20971" y="24112"/>
                    <a:pt x="19281" y="22492"/>
                  </a:cubicBezTo>
                  <a:cubicBezTo>
                    <a:pt x="19150" y="20945"/>
                    <a:pt x="18983" y="19432"/>
                    <a:pt x="19126" y="17873"/>
                  </a:cubicBezTo>
                  <a:cubicBezTo>
                    <a:pt x="19269" y="16373"/>
                    <a:pt x="19721" y="14980"/>
                    <a:pt x="20055" y="13527"/>
                  </a:cubicBezTo>
                  <a:cubicBezTo>
                    <a:pt x="20068" y="13467"/>
                    <a:pt x="20029" y="13437"/>
                    <a:pt x="19983" y="13437"/>
                  </a:cubicBezTo>
                  <a:cubicBezTo>
                    <a:pt x="19948" y="13437"/>
                    <a:pt x="19909" y="13455"/>
                    <a:pt x="19888" y="13491"/>
                  </a:cubicBezTo>
                  <a:cubicBezTo>
                    <a:pt x="18602" y="15908"/>
                    <a:pt x="18281" y="19468"/>
                    <a:pt x="18971" y="22195"/>
                  </a:cubicBezTo>
                  <a:cubicBezTo>
                    <a:pt x="17138" y="20421"/>
                    <a:pt x="15352" y="18587"/>
                    <a:pt x="13625" y="16706"/>
                  </a:cubicBezTo>
                  <a:cubicBezTo>
                    <a:pt x="13256" y="14182"/>
                    <a:pt x="13006" y="11765"/>
                    <a:pt x="12970" y="9181"/>
                  </a:cubicBezTo>
                  <a:cubicBezTo>
                    <a:pt x="12970" y="9097"/>
                    <a:pt x="12903" y="9048"/>
                    <a:pt x="12838" y="9048"/>
                  </a:cubicBezTo>
                  <a:cubicBezTo>
                    <a:pt x="12784" y="9048"/>
                    <a:pt x="12731" y="9082"/>
                    <a:pt x="12720" y="9157"/>
                  </a:cubicBezTo>
                  <a:cubicBezTo>
                    <a:pt x="12351" y="11396"/>
                    <a:pt x="12494" y="13920"/>
                    <a:pt x="13125" y="16158"/>
                  </a:cubicBezTo>
                  <a:cubicBezTo>
                    <a:pt x="11982" y="14920"/>
                    <a:pt x="10863" y="13670"/>
                    <a:pt x="9780" y="12384"/>
                  </a:cubicBezTo>
                  <a:cubicBezTo>
                    <a:pt x="8101" y="10408"/>
                    <a:pt x="6481" y="8372"/>
                    <a:pt x="4922" y="6300"/>
                  </a:cubicBezTo>
                  <a:cubicBezTo>
                    <a:pt x="3374" y="4240"/>
                    <a:pt x="1993" y="2002"/>
                    <a:pt x="290" y="49"/>
                  </a:cubicBezTo>
                  <a:cubicBezTo>
                    <a:pt x="263" y="15"/>
                    <a:pt x="226" y="1"/>
                    <a:pt x="189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0" name="Google Shape;910;p28"/>
            <p:cNvSpPr/>
            <p:nvPr/>
          </p:nvSpPr>
          <p:spPr>
            <a:xfrm>
              <a:off x="7547188" y="3980138"/>
              <a:ext cx="12875" cy="35700"/>
            </a:xfrm>
            <a:custGeom>
              <a:avLst/>
              <a:gdLst/>
              <a:ahLst/>
              <a:cxnLst/>
              <a:rect l="l" t="t" r="r" b="b"/>
              <a:pathLst>
                <a:path w="515" h="1428" extrusionOk="0">
                  <a:moveTo>
                    <a:pt x="125" y="1"/>
                  </a:moveTo>
                  <a:cubicBezTo>
                    <a:pt x="62" y="1"/>
                    <a:pt x="1" y="47"/>
                    <a:pt x="14" y="127"/>
                  </a:cubicBezTo>
                  <a:cubicBezTo>
                    <a:pt x="86" y="532"/>
                    <a:pt x="109" y="1032"/>
                    <a:pt x="312" y="1390"/>
                  </a:cubicBezTo>
                  <a:cubicBezTo>
                    <a:pt x="327" y="1415"/>
                    <a:pt x="354" y="1428"/>
                    <a:pt x="380" y="1428"/>
                  </a:cubicBezTo>
                  <a:cubicBezTo>
                    <a:pt x="414" y="1428"/>
                    <a:pt x="448" y="1406"/>
                    <a:pt x="455" y="1366"/>
                  </a:cubicBezTo>
                  <a:cubicBezTo>
                    <a:pt x="514" y="949"/>
                    <a:pt x="336" y="485"/>
                    <a:pt x="240" y="92"/>
                  </a:cubicBezTo>
                  <a:cubicBezTo>
                    <a:pt x="225" y="29"/>
                    <a:pt x="175" y="1"/>
                    <a:pt x="12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1" name="Google Shape;911;p28"/>
            <p:cNvSpPr/>
            <p:nvPr/>
          </p:nvSpPr>
          <p:spPr>
            <a:xfrm>
              <a:off x="7489063" y="4060538"/>
              <a:ext cx="37175" cy="23500"/>
            </a:xfrm>
            <a:custGeom>
              <a:avLst/>
              <a:gdLst/>
              <a:ahLst/>
              <a:cxnLst/>
              <a:rect l="l" t="t" r="r" b="b"/>
              <a:pathLst>
                <a:path w="1487" h="940" extrusionOk="0">
                  <a:moveTo>
                    <a:pt x="150" y="1"/>
                  </a:moveTo>
                  <a:cubicBezTo>
                    <a:pt x="65" y="1"/>
                    <a:pt x="1" y="115"/>
                    <a:pt x="89" y="174"/>
                  </a:cubicBezTo>
                  <a:cubicBezTo>
                    <a:pt x="494" y="436"/>
                    <a:pt x="910" y="769"/>
                    <a:pt x="1363" y="936"/>
                  </a:cubicBezTo>
                  <a:cubicBezTo>
                    <a:pt x="1370" y="939"/>
                    <a:pt x="1377" y="940"/>
                    <a:pt x="1384" y="940"/>
                  </a:cubicBezTo>
                  <a:cubicBezTo>
                    <a:pt x="1438" y="940"/>
                    <a:pt x="1487" y="869"/>
                    <a:pt x="1434" y="817"/>
                  </a:cubicBezTo>
                  <a:cubicBezTo>
                    <a:pt x="1089" y="495"/>
                    <a:pt x="613" y="269"/>
                    <a:pt x="208" y="19"/>
                  </a:cubicBezTo>
                  <a:cubicBezTo>
                    <a:pt x="189" y="6"/>
                    <a:pt x="169" y="1"/>
                    <a:pt x="15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2" name="Google Shape;912;p28"/>
            <p:cNvSpPr/>
            <p:nvPr/>
          </p:nvSpPr>
          <p:spPr>
            <a:xfrm>
              <a:off x="7608363" y="4081513"/>
              <a:ext cx="13800" cy="38025"/>
            </a:xfrm>
            <a:custGeom>
              <a:avLst/>
              <a:gdLst/>
              <a:ahLst/>
              <a:cxnLst/>
              <a:rect l="l" t="t" r="r" b="b"/>
              <a:pathLst>
                <a:path w="552" h="1521" extrusionOk="0">
                  <a:moveTo>
                    <a:pt x="101" y="1"/>
                  </a:moveTo>
                  <a:cubicBezTo>
                    <a:pt x="50" y="1"/>
                    <a:pt x="1" y="44"/>
                    <a:pt x="8" y="109"/>
                  </a:cubicBezTo>
                  <a:cubicBezTo>
                    <a:pt x="44" y="597"/>
                    <a:pt x="258" y="1049"/>
                    <a:pt x="437" y="1490"/>
                  </a:cubicBezTo>
                  <a:cubicBezTo>
                    <a:pt x="445" y="1511"/>
                    <a:pt x="463" y="1520"/>
                    <a:pt x="482" y="1520"/>
                  </a:cubicBezTo>
                  <a:cubicBezTo>
                    <a:pt x="515" y="1520"/>
                    <a:pt x="551" y="1492"/>
                    <a:pt x="544" y="1454"/>
                  </a:cubicBezTo>
                  <a:cubicBezTo>
                    <a:pt x="472" y="990"/>
                    <a:pt x="413" y="490"/>
                    <a:pt x="186" y="61"/>
                  </a:cubicBezTo>
                  <a:cubicBezTo>
                    <a:pt x="168" y="19"/>
                    <a:pt x="134" y="1"/>
                    <a:pt x="10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3" name="Google Shape;913;p28"/>
            <p:cNvSpPr/>
            <p:nvPr/>
          </p:nvSpPr>
          <p:spPr>
            <a:xfrm>
              <a:off x="7853213" y="4205313"/>
              <a:ext cx="26525" cy="41750"/>
            </a:xfrm>
            <a:custGeom>
              <a:avLst/>
              <a:gdLst/>
              <a:ahLst/>
              <a:cxnLst/>
              <a:rect l="l" t="t" r="r" b="b"/>
              <a:pathLst>
                <a:path w="1061" h="1670" extrusionOk="0">
                  <a:moveTo>
                    <a:pt x="958" y="0"/>
                  </a:moveTo>
                  <a:cubicBezTo>
                    <a:pt x="944" y="0"/>
                    <a:pt x="930" y="5"/>
                    <a:pt x="918" y="14"/>
                  </a:cubicBezTo>
                  <a:cubicBezTo>
                    <a:pt x="465" y="372"/>
                    <a:pt x="1" y="979"/>
                    <a:pt x="96" y="1586"/>
                  </a:cubicBezTo>
                  <a:cubicBezTo>
                    <a:pt x="109" y="1643"/>
                    <a:pt x="152" y="1670"/>
                    <a:pt x="196" y="1670"/>
                  </a:cubicBezTo>
                  <a:cubicBezTo>
                    <a:pt x="236" y="1670"/>
                    <a:pt x="276" y="1649"/>
                    <a:pt x="298" y="1610"/>
                  </a:cubicBezTo>
                  <a:cubicBezTo>
                    <a:pt x="418" y="1360"/>
                    <a:pt x="465" y="1098"/>
                    <a:pt x="572" y="848"/>
                  </a:cubicBezTo>
                  <a:cubicBezTo>
                    <a:pt x="691" y="586"/>
                    <a:pt x="834" y="336"/>
                    <a:pt x="1013" y="110"/>
                  </a:cubicBezTo>
                  <a:cubicBezTo>
                    <a:pt x="1060" y="63"/>
                    <a:pt x="1010" y="0"/>
                    <a:pt x="95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4" name="Google Shape;914;p28"/>
            <p:cNvSpPr/>
            <p:nvPr/>
          </p:nvSpPr>
          <p:spPr>
            <a:xfrm>
              <a:off x="7851863" y="4292463"/>
              <a:ext cx="7650" cy="19200"/>
            </a:xfrm>
            <a:custGeom>
              <a:avLst/>
              <a:gdLst/>
              <a:ahLst/>
              <a:cxnLst/>
              <a:rect l="l" t="t" r="r" b="b"/>
              <a:pathLst>
                <a:path w="306" h="768" extrusionOk="0">
                  <a:moveTo>
                    <a:pt x="216" y="0"/>
                  </a:moveTo>
                  <a:cubicBezTo>
                    <a:pt x="178" y="0"/>
                    <a:pt x="137" y="21"/>
                    <a:pt x="126" y="65"/>
                  </a:cubicBezTo>
                  <a:cubicBezTo>
                    <a:pt x="79" y="279"/>
                    <a:pt x="31" y="481"/>
                    <a:pt x="7" y="696"/>
                  </a:cubicBezTo>
                  <a:cubicBezTo>
                    <a:pt x="0" y="738"/>
                    <a:pt x="39" y="768"/>
                    <a:pt x="77" y="768"/>
                  </a:cubicBezTo>
                  <a:cubicBezTo>
                    <a:pt x="103" y="768"/>
                    <a:pt x="128" y="753"/>
                    <a:pt x="138" y="719"/>
                  </a:cubicBezTo>
                  <a:cubicBezTo>
                    <a:pt x="210" y="517"/>
                    <a:pt x="245" y="303"/>
                    <a:pt x="293" y="88"/>
                  </a:cubicBezTo>
                  <a:cubicBezTo>
                    <a:pt x="306" y="30"/>
                    <a:pt x="262" y="0"/>
                    <a:pt x="216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5" name="Google Shape;915;p28"/>
            <p:cNvSpPr/>
            <p:nvPr/>
          </p:nvSpPr>
          <p:spPr>
            <a:xfrm>
              <a:off x="7599913" y="4412338"/>
              <a:ext cx="48250" cy="16175"/>
            </a:xfrm>
            <a:custGeom>
              <a:avLst/>
              <a:gdLst/>
              <a:ahLst/>
              <a:cxnLst/>
              <a:rect l="l" t="t" r="r" b="b"/>
              <a:pathLst>
                <a:path w="1930" h="647" extrusionOk="0">
                  <a:moveTo>
                    <a:pt x="204" y="0"/>
                  </a:moveTo>
                  <a:cubicBezTo>
                    <a:pt x="89" y="0"/>
                    <a:pt x="0" y="153"/>
                    <a:pt x="120" y="223"/>
                  </a:cubicBezTo>
                  <a:cubicBezTo>
                    <a:pt x="462" y="421"/>
                    <a:pt x="982" y="646"/>
                    <a:pt x="1441" y="646"/>
                  </a:cubicBezTo>
                  <a:cubicBezTo>
                    <a:pt x="1589" y="646"/>
                    <a:pt x="1730" y="623"/>
                    <a:pt x="1858" y="568"/>
                  </a:cubicBezTo>
                  <a:cubicBezTo>
                    <a:pt x="1929" y="544"/>
                    <a:pt x="1929" y="437"/>
                    <a:pt x="1858" y="413"/>
                  </a:cubicBezTo>
                  <a:cubicBezTo>
                    <a:pt x="1632" y="342"/>
                    <a:pt x="1382" y="365"/>
                    <a:pt x="1144" y="330"/>
                  </a:cubicBezTo>
                  <a:cubicBezTo>
                    <a:pt x="834" y="282"/>
                    <a:pt x="536" y="163"/>
                    <a:pt x="274" y="20"/>
                  </a:cubicBezTo>
                  <a:cubicBezTo>
                    <a:pt x="251" y="6"/>
                    <a:pt x="227" y="0"/>
                    <a:pt x="204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6" name="Google Shape;916;p28"/>
            <p:cNvSpPr/>
            <p:nvPr/>
          </p:nvSpPr>
          <p:spPr>
            <a:xfrm>
              <a:off x="7654038" y="4351088"/>
              <a:ext cx="23900" cy="17725"/>
            </a:xfrm>
            <a:custGeom>
              <a:avLst/>
              <a:gdLst/>
              <a:ahLst/>
              <a:cxnLst/>
              <a:rect l="l" t="t" r="r" b="b"/>
              <a:pathLst>
                <a:path w="956" h="709" extrusionOk="0">
                  <a:moveTo>
                    <a:pt x="104" y="0"/>
                  </a:moveTo>
                  <a:cubicBezTo>
                    <a:pt x="54" y="0"/>
                    <a:pt x="1" y="53"/>
                    <a:pt x="26" y="113"/>
                  </a:cubicBezTo>
                  <a:cubicBezTo>
                    <a:pt x="178" y="428"/>
                    <a:pt x="455" y="708"/>
                    <a:pt x="814" y="708"/>
                  </a:cubicBezTo>
                  <a:cubicBezTo>
                    <a:pt x="821" y="708"/>
                    <a:pt x="829" y="708"/>
                    <a:pt x="836" y="708"/>
                  </a:cubicBezTo>
                  <a:cubicBezTo>
                    <a:pt x="955" y="708"/>
                    <a:pt x="943" y="553"/>
                    <a:pt x="860" y="518"/>
                  </a:cubicBezTo>
                  <a:cubicBezTo>
                    <a:pt x="586" y="375"/>
                    <a:pt x="348" y="303"/>
                    <a:pt x="157" y="29"/>
                  </a:cubicBezTo>
                  <a:cubicBezTo>
                    <a:pt x="144" y="9"/>
                    <a:pt x="124" y="0"/>
                    <a:pt x="104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7" name="Google Shape;917;p28"/>
            <p:cNvSpPr/>
            <p:nvPr/>
          </p:nvSpPr>
          <p:spPr>
            <a:xfrm>
              <a:off x="8011288" y="4351863"/>
              <a:ext cx="34750" cy="51300"/>
            </a:xfrm>
            <a:custGeom>
              <a:avLst/>
              <a:gdLst/>
              <a:ahLst/>
              <a:cxnLst/>
              <a:rect l="l" t="t" r="r" b="b"/>
              <a:pathLst>
                <a:path w="1390" h="2052" extrusionOk="0">
                  <a:moveTo>
                    <a:pt x="1280" y="0"/>
                  </a:moveTo>
                  <a:cubicBezTo>
                    <a:pt x="1263" y="0"/>
                    <a:pt x="1244" y="7"/>
                    <a:pt x="1226" y="22"/>
                  </a:cubicBezTo>
                  <a:cubicBezTo>
                    <a:pt x="691" y="475"/>
                    <a:pt x="36" y="1165"/>
                    <a:pt x="0" y="1927"/>
                  </a:cubicBezTo>
                  <a:cubicBezTo>
                    <a:pt x="0" y="1997"/>
                    <a:pt x="61" y="2052"/>
                    <a:pt x="123" y="2052"/>
                  </a:cubicBezTo>
                  <a:cubicBezTo>
                    <a:pt x="156" y="2052"/>
                    <a:pt x="189" y="2036"/>
                    <a:pt x="214" y="1999"/>
                  </a:cubicBezTo>
                  <a:cubicBezTo>
                    <a:pt x="393" y="1725"/>
                    <a:pt x="488" y="1403"/>
                    <a:pt x="643" y="1118"/>
                  </a:cubicBezTo>
                  <a:cubicBezTo>
                    <a:pt x="833" y="760"/>
                    <a:pt x="1060" y="439"/>
                    <a:pt x="1334" y="141"/>
                  </a:cubicBezTo>
                  <a:cubicBezTo>
                    <a:pt x="1389" y="85"/>
                    <a:pt x="1343" y="0"/>
                    <a:pt x="1280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8" name="Google Shape;918;p28"/>
            <p:cNvSpPr/>
            <p:nvPr/>
          </p:nvSpPr>
          <p:spPr>
            <a:xfrm>
              <a:off x="7997413" y="4435738"/>
              <a:ext cx="18800" cy="16825"/>
            </a:xfrm>
            <a:custGeom>
              <a:avLst/>
              <a:gdLst/>
              <a:ahLst/>
              <a:cxnLst/>
              <a:rect l="l" t="t" r="r" b="b"/>
              <a:pathLst>
                <a:path w="752" h="673" extrusionOk="0">
                  <a:moveTo>
                    <a:pt x="662" y="1"/>
                  </a:moveTo>
                  <a:cubicBezTo>
                    <a:pt x="651" y="1"/>
                    <a:pt x="639" y="5"/>
                    <a:pt x="626" y="13"/>
                  </a:cubicBezTo>
                  <a:cubicBezTo>
                    <a:pt x="400" y="144"/>
                    <a:pt x="222" y="311"/>
                    <a:pt x="67" y="513"/>
                  </a:cubicBezTo>
                  <a:cubicBezTo>
                    <a:pt x="0" y="589"/>
                    <a:pt x="78" y="673"/>
                    <a:pt x="155" y="673"/>
                  </a:cubicBezTo>
                  <a:cubicBezTo>
                    <a:pt x="174" y="673"/>
                    <a:pt x="193" y="668"/>
                    <a:pt x="210" y="656"/>
                  </a:cubicBezTo>
                  <a:cubicBezTo>
                    <a:pt x="412" y="501"/>
                    <a:pt x="579" y="334"/>
                    <a:pt x="722" y="120"/>
                  </a:cubicBezTo>
                  <a:cubicBezTo>
                    <a:pt x="751" y="81"/>
                    <a:pt x="716" y="1"/>
                    <a:pt x="66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19" name="Google Shape;919;p28"/>
            <p:cNvSpPr/>
            <p:nvPr/>
          </p:nvSpPr>
          <p:spPr>
            <a:xfrm>
              <a:off x="7785038" y="4581288"/>
              <a:ext cx="35675" cy="27400"/>
            </a:xfrm>
            <a:custGeom>
              <a:avLst/>
              <a:gdLst/>
              <a:ahLst/>
              <a:cxnLst/>
              <a:rect l="l" t="t" r="r" b="b"/>
              <a:pathLst>
                <a:path w="1427" h="1096" extrusionOk="0">
                  <a:moveTo>
                    <a:pt x="1288" y="0"/>
                  </a:moveTo>
                  <a:cubicBezTo>
                    <a:pt x="1284" y="0"/>
                    <a:pt x="1280" y="1"/>
                    <a:pt x="1275" y="1"/>
                  </a:cubicBezTo>
                  <a:cubicBezTo>
                    <a:pt x="751" y="49"/>
                    <a:pt x="335" y="489"/>
                    <a:pt x="61" y="894"/>
                  </a:cubicBezTo>
                  <a:cubicBezTo>
                    <a:pt x="0" y="998"/>
                    <a:pt x="84" y="1095"/>
                    <a:pt x="176" y="1095"/>
                  </a:cubicBezTo>
                  <a:cubicBezTo>
                    <a:pt x="210" y="1095"/>
                    <a:pt x="246" y="1081"/>
                    <a:pt x="275" y="1049"/>
                  </a:cubicBezTo>
                  <a:cubicBezTo>
                    <a:pt x="585" y="668"/>
                    <a:pt x="990" y="465"/>
                    <a:pt x="1359" y="168"/>
                  </a:cubicBezTo>
                  <a:cubicBezTo>
                    <a:pt x="1427" y="111"/>
                    <a:pt x="1376" y="0"/>
                    <a:pt x="128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0" name="Google Shape;920;p28"/>
            <p:cNvSpPr/>
            <p:nvPr/>
          </p:nvSpPr>
          <p:spPr>
            <a:xfrm>
              <a:off x="7845163" y="4604963"/>
              <a:ext cx="27250" cy="31675"/>
            </a:xfrm>
            <a:custGeom>
              <a:avLst/>
              <a:gdLst/>
              <a:ahLst/>
              <a:cxnLst/>
              <a:rect l="l" t="t" r="r" b="b"/>
              <a:pathLst>
                <a:path w="1090" h="1267" extrusionOk="0">
                  <a:moveTo>
                    <a:pt x="994" y="1"/>
                  </a:moveTo>
                  <a:cubicBezTo>
                    <a:pt x="975" y="1"/>
                    <a:pt x="956" y="9"/>
                    <a:pt x="942" y="30"/>
                  </a:cubicBezTo>
                  <a:cubicBezTo>
                    <a:pt x="656" y="423"/>
                    <a:pt x="418" y="792"/>
                    <a:pt x="61" y="1126"/>
                  </a:cubicBezTo>
                  <a:cubicBezTo>
                    <a:pt x="0" y="1166"/>
                    <a:pt x="43" y="1267"/>
                    <a:pt x="101" y="1267"/>
                  </a:cubicBezTo>
                  <a:cubicBezTo>
                    <a:pt x="111" y="1267"/>
                    <a:pt x="122" y="1264"/>
                    <a:pt x="132" y="1257"/>
                  </a:cubicBezTo>
                  <a:cubicBezTo>
                    <a:pt x="549" y="995"/>
                    <a:pt x="954" y="590"/>
                    <a:pt x="1073" y="102"/>
                  </a:cubicBezTo>
                  <a:cubicBezTo>
                    <a:pt x="1090" y="51"/>
                    <a:pt x="1041" y="1"/>
                    <a:pt x="99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1" name="Google Shape;921;p28"/>
            <p:cNvSpPr/>
            <p:nvPr/>
          </p:nvSpPr>
          <p:spPr>
            <a:xfrm>
              <a:off x="7895313" y="4590413"/>
              <a:ext cx="17675" cy="16125"/>
            </a:xfrm>
            <a:custGeom>
              <a:avLst/>
              <a:gdLst/>
              <a:ahLst/>
              <a:cxnLst/>
              <a:rect l="l" t="t" r="r" b="b"/>
              <a:pathLst>
                <a:path w="707" h="645" extrusionOk="0">
                  <a:moveTo>
                    <a:pt x="626" y="0"/>
                  </a:moveTo>
                  <a:cubicBezTo>
                    <a:pt x="619" y="0"/>
                    <a:pt x="611" y="2"/>
                    <a:pt x="603" y="5"/>
                  </a:cubicBezTo>
                  <a:cubicBezTo>
                    <a:pt x="400" y="124"/>
                    <a:pt x="234" y="327"/>
                    <a:pt x="67" y="493"/>
                  </a:cubicBezTo>
                  <a:cubicBezTo>
                    <a:pt x="1" y="550"/>
                    <a:pt x="63" y="645"/>
                    <a:pt x="127" y="645"/>
                  </a:cubicBezTo>
                  <a:cubicBezTo>
                    <a:pt x="143" y="645"/>
                    <a:pt x="160" y="639"/>
                    <a:pt x="174" y="624"/>
                  </a:cubicBezTo>
                  <a:cubicBezTo>
                    <a:pt x="353" y="458"/>
                    <a:pt x="555" y="303"/>
                    <a:pt x="686" y="100"/>
                  </a:cubicBezTo>
                  <a:cubicBezTo>
                    <a:pt x="707" y="59"/>
                    <a:pt x="674" y="0"/>
                    <a:pt x="626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2" name="Google Shape;922;p28"/>
            <p:cNvSpPr/>
            <p:nvPr/>
          </p:nvSpPr>
          <p:spPr>
            <a:xfrm>
              <a:off x="8138938" y="4454013"/>
              <a:ext cx="12850" cy="42725"/>
            </a:xfrm>
            <a:custGeom>
              <a:avLst/>
              <a:gdLst/>
              <a:ahLst/>
              <a:cxnLst/>
              <a:rect l="l" t="t" r="r" b="b"/>
              <a:pathLst>
                <a:path w="514" h="1709" extrusionOk="0">
                  <a:moveTo>
                    <a:pt x="125" y="1"/>
                  </a:moveTo>
                  <a:cubicBezTo>
                    <a:pt x="62" y="1"/>
                    <a:pt x="0" y="47"/>
                    <a:pt x="14" y="127"/>
                  </a:cubicBezTo>
                  <a:cubicBezTo>
                    <a:pt x="97" y="651"/>
                    <a:pt x="169" y="1163"/>
                    <a:pt x="347" y="1651"/>
                  </a:cubicBezTo>
                  <a:cubicBezTo>
                    <a:pt x="361" y="1692"/>
                    <a:pt x="388" y="1708"/>
                    <a:pt x="416" y="1708"/>
                  </a:cubicBezTo>
                  <a:cubicBezTo>
                    <a:pt x="463" y="1708"/>
                    <a:pt x="514" y="1663"/>
                    <a:pt x="514" y="1604"/>
                  </a:cubicBezTo>
                  <a:cubicBezTo>
                    <a:pt x="490" y="1092"/>
                    <a:pt x="359" y="592"/>
                    <a:pt x="240" y="91"/>
                  </a:cubicBezTo>
                  <a:cubicBezTo>
                    <a:pt x="224" y="29"/>
                    <a:pt x="174" y="1"/>
                    <a:pt x="12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3" name="Google Shape;923;p28"/>
            <p:cNvSpPr/>
            <p:nvPr/>
          </p:nvSpPr>
          <p:spPr>
            <a:xfrm>
              <a:off x="8132338" y="4518563"/>
              <a:ext cx="13100" cy="29575"/>
            </a:xfrm>
            <a:custGeom>
              <a:avLst/>
              <a:gdLst/>
              <a:ahLst/>
              <a:cxnLst/>
              <a:rect l="l" t="t" r="r" b="b"/>
              <a:pathLst>
                <a:path w="524" h="1183" extrusionOk="0">
                  <a:moveTo>
                    <a:pt x="134" y="1"/>
                  </a:moveTo>
                  <a:cubicBezTo>
                    <a:pt x="71" y="1"/>
                    <a:pt x="1" y="49"/>
                    <a:pt x="16" y="117"/>
                  </a:cubicBezTo>
                  <a:cubicBezTo>
                    <a:pt x="123" y="450"/>
                    <a:pt x="194" y="831"/>
                    <a:pt x="361" y="1141"/>
                  </a:cubicBezTo>
                  <a:cubicBezTo>
                    <a:pt x="380" y="1169"/>
                    <a:pt x="410" y="1182"/>
                    <a:pt x="438" y="1182"/>
                  </a:cubicBezTo>
                  <a:cubicBezTo>
                    <a:pt x="482" y="1182"/>
                    <a:pt x="523" y="1151"/>
                    <a:pt x="516" y="1093"/>
                  </a:cubicBezTo>
                  <a:cubicBezTo>
                    <a:pt x="480" y="736"/>
                    <a:pt x="325" y="391"/>
                    <a:pt x="218" y="57"/>
                  </a:cubicBezTo>
                  <a:cubicBezTo>
                    <a:pt x="205" y="18"/>
                    <a:pt x="171" y="1"/>
                    <a:pt x="13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4" name="Google Shape;924;p28"/>
            <p:cNvSpPr/>
            <p:nvPr/>
          </p:nvSpPr>
          <p:spPr>
            <a:xfrm>
              <a:off x="8195463" y="4485263"/>
              <a:ext cx="21825" cy="32950"/>
            </a:xfrm>
            <a:custGeom>
              <a:avLst/>
              <a:gdLst/>
              <a:ahLst/>
              <a:cxnLst/>
              <a:rect l="l" t="t" r="r" b="b"/>
              <a:pathLst>
                <a:path w="873" h="1318" extrusionOk="0">
                  <a:moveTo>
                    <a:pt x="707" y="1"/>
                  </a:moveTo>
                  <a:cubicBezTo>
                    <a:pt x="681" y="1"/>
                    <a:pt x="656" y="14"/>
                    <a:pt x="646" y="44"/>
                  </a:cubicBezTo>
                  <a:cubicBezTo>
                    <a:pt x="551" y="461"/>
                    <a:pt x="420" y="842"/>
                    <a:pt x="86" y="1127"/>
                  </a:cubicBezTo>
                  <a:cubicBezTo>
                    <a:pt x="1" y="1204"/>
                    <a:pt x="67" y="1318"/>
                    <a:pt x="158" y="1318"/>
                  </a:cubicBezTo>
                  <a:cubicBezTo>
                    <a:pt x="181" y="1318"/>
                    <a:pt x="205" y="1311"/>
                    <a:pt x="229" y="1294"/>
                  </a:cubicBezTo>
                  <a:cubicBezTo>
                    <a:pt x="598" y="997"/>
                    <a:pt x="872" y="544"/>
                    <a:pt x="789" y="68"/>
                  </a:cubicBezTo>
                  <a:cubicBezTo>
                    <a:pt x="782" y="26"/>
                    <a:pt x="743" y="1"/>
                    <a:pt x="70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5" name="Google Shape;925;p28"/>
            <p:cNvSpPr/>
            <p:nvPr/>
          </p:nvSpPr>
          <p:spPr>
            <a:xfrm>
              <a:off x="7937888" y="4760763"/>
              <a:ext cx="39400" cy="22775"/>
            </a:xfrm>
            <a:custGeom>
              <a:avLst/>
              <a:gdLst/>
              <a:ahLst/>
              <a:cxnLst/>
              <a:rect l="l" t="t" r="r" b="b"/>
              <a:pathLst>
                <a:path w="1576" h="911" extrusionOk="0">
                  <a:moveTo>
                    <a:pt x="1485" y="0"/>
                  </a:moveTo>
                  <a:cubicBezTo>
                    <a:pt x="1481" y="0"/>
                    <a:pt x="1476" y="1"/>
                    <a:pt x="1472" y="2"/>
                  </a:cubicBezTo>
                  <a:cubicBezTo>
                    <a:pt x="972" y="37"/>
                    <a:pt x="376" y="418"/>
                    <a:pt x="43" y="787"/>
                  </a:cubicBezTo>
                  <a:cubicBezTo>
                    <a:pt x="1" y="840"/>
                    <a:pt x="60" y="911"/>
                    <a:pt x="116" y="911"/>
                  </a:cubicBezTo>
                  <a:cubicBezTo>
                    <a:pt x="123" y="911"/>
                    <a:pt x="131" y="909"/>
                    <a:pt x="138" y="906"/>
                  </a:cubicBezTo>
                  <a:cubicBezTo>
                    <a:pt x="400" y="799"/>
                    <a:pt x="626" y="633"/>
                    <a:pt x="876" y="502"/>
                  </a:cubicBezTo>
                  <a:cubicBezTo>
                    <a:pt x="1102" y="383"/>
                    <a:pt x="1329" y="287"/>
                    <a:pt x="1531" y="121"/>
                  </a:cubicBezTo>
                  <a:cubicBezTo>
                    <a:pt x="1576" y="76"/>
                    <a:pt x="1547" y="0"/>
                    <a:pt x="148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6" name="Google Shape;926;p28"/>
            <p:cNvSpPr/>
            <p:nvPr/>
          </p:nvSpPr>
          <p:spPr>
            <a:xfrm>
              <a:off x="7985588" y="4734538"/>
              <a:ext cx="25725" cy="11650"/>
            </a:xfrm>
            <a:custGeom>
              <a:avLst/>
              <a:gdLst/>
              <a:ahLst/>
              <a:cxnLst/>
              <a:rect l="l" t="t" r="r" b="b"/>
              <a:pathLst>
                <a:path w="1029" h="466" extrusionOk="0">
                  <a:moveTo>
                    <a:pt x="717" y="0"/>
                  </a:moveTo>
                  <a:cubicBezTo>
                    <a:pt x="487" y="0"/>
                    <a:pt x="267" y="112"/>
                    <a:pt x="87" y="265"/>
                  </a:cubicBezTo>
                  <a:cubicBezTo>
                    <a:pt x="1" y="342"/>
                    <a:pt x="70" y="466"/>
                    <a:pt x="163" y="466"/>
                  </a:cubicBezTo>
                  <a:cubicBezTo>
                    <a:pt x="185" y="466"/>
                    <a:pt x="208" y="459"/>
                    <a:pt x="230" y="443"/>
                  </a:cubicBezTo>
                  <a:cubicBezTo>
                    <a:pt x="445" y="265"/>
                    <a:pt x="671" y="241"/>
                    <a:pt x="921" y="205"/>
                  </a:cubicBezTo>
                  <a:cubicBezTo>
                    <a:pt x="1004" y="181"/>
                    <a:pt x="1028" y="62"/>
                    <a:pt x="945" y="39"/>
                  </a:cubicBezTo>
                  <a:cubicBezTo>
                    <a:pt x="868" y="12"/>
                    <a:pt x="792" y="0"/>
                    <a:pt x="71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7" name="Google Shape;927;p28"/>
            <p:cNvSpPr/>
            <p:nvPr/>
          </p:nvSpPr>
          <p:spPr>
            <a:xfrm>
              <a:off x="8054288" y="4747413"/>
              <a:ext cx="11875" cy="14725"/>
            </a:xfrm>
            <a:custGeom>
              <a:avLst/>
              <a:gdLst/>
              <a:ahLst/>
              <a:cxnLst/>
              <a:rect l="l" t="t" r="r" b="b"/>
              <a:pathLst>
                <a:path w="475" h="589" extrusionOk="0">
                  <a:moveTo>
                    <a:pt x="398" y="0"/>
                  </a:moveTo>
                  <a:cubicBezTo>
                    <a:pt x="378" y="0"/>
                    <a:pt x="360" y="11"/>
                    <a:pt x="352" y="35"/>
                  </a:cubicBezTo>
                  <a:cubicBezTo>
                    <a:pt x="304" y="238"/>
                    <a:pt x="185" y="381"/>
                    <a:pt x="30" y="512"/>
                  </a:cubicBezTo>
                  <a:cubicBezTo>
                    <a:pt x="0" y="542"/>
                    <a:pt x="21" y="589"/>
                    <a:pt x="56" y="589"/>
                  </a:cubicBezTo>
                  <a:cubicBezTo>
                    <a:pt x="63" y="589"/>
                    <a:pt x="70" y="587"/>
                    <a:pt x="78" y="583"/>
                  </a:cubicBezTo>
                  <a:cubicBezTo>
                    <a:pt x="292" y="476"/>
                    <a:pt x="399" y="297"/>
                    <a:pt x="459" y="83"/>
                  </a:cubicBezTo>
                  <a:cubicBezTo>
                    <a:pt x="474" y="37"/>
                    <a:pt x="434" y="0"/>
                    <a:pt x="39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8" name="Google Shape;928;p28"/>
            <p:cNvSpPr/>
            <p:nvPr/>
          </p:nvSpPr>
          <p:spPr>
            <a:xfrm>
              <a:off x="8196413" y="4934738"/>
              <a:ext cx="6575" cy="34675"/>
            </a:xfrm>
            <a:custGeom>
              <a:avLst/>
              <a:gdLst/>
              <a:ahLst/>
              <a:cxnLst/>
              <a:rect l="l" t="t" r="r" b="b"/>
              <a:pathLst>
                <a:path w="263" h="1387" extrusionOk="0">
                  <a:moveTo>
                    <a:pt x="177" y="0"/>
                  </a:moveTo>
                  <a:cubicBezTo>
                    <a:pt x="140" y="0"/>
                    <a:pt x="102" y="24"/>
                    <a:pt x="96" y="67"/>
                  </a:cubicBezTo>
                  <a:cubicBezTo>
                    <a:pt x="1" y="472"/>
                    <a:pt x="25" y="901"/>
                    <a:pt x="1" y="1317"/>
                  </a:cubicBezTo>
                  <a:cubicBezTo>
                    <a:pt x="1" y="1362"/>
                    <a:pt x="35" y="1386"/>
                    <a:pt x="68" y="1386"/>
                  </a:cubicBezTo>
                  <a:cubicBezTo>
                    <a:pt x="98" y="1386"/>
                    <a:pt x="126" y="1368"/>
                    <a:pt x="132" y="1329"/>
                  </a:cubicBezTo>
                  <a:cubicBezTo>
                    <a:pt x="179" y="913"/>
                    <a:pt x="263" y="484"/>
                    <a:pt x="251" y="67"/>
                  </a:cubicBezTo>
                  <a:cubicBezTo>
                    <a:pt x="245" y="21"/>
                    <a:pt x="211" y="0"/>
                    <a:pt x="17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29" name="Google Shape;929;p28"/>
            <p:cNvSpPr/>
            <p:nvPr/>
          </p:nvSpPr>
          <p:spPr>
            <a:xfrm>
              <a:off x="8134213" y="4927363"/>
              <a:ext cx="27875" cy="32875"/>
            </a:xfrm>
            <a:custGeom>
              <a:avLst/>
              <a:gdLst/>
              <a:ahLst/>
              <a:cxnLst/>
              <a:rect l="l" t="t" r="r" b="b"/>
              <a:pathLst>
                <a:path w="1115" h="1315" extrusionOk="0">
                  <a:moveTo>
                    <a:pt x="1047" y="0"/>
                  </a:moveTo>
                  <a:cubicBezTo>
                    <a:pt x="1040" y="0"/>
                    <a:pt x="1032" y="2"/>
                    <a:pt x="1024" y="5"/>
                  </a:cubicBezTo>
                  <a:cubicBezTo>
                    <a:pt x="548" y="219"/>
                    <a:pt x="215" y="755"/>
                    <a:pt x="24" y="1231"/>
                  </a:cubicBezTo>
                  <a:cubicBezTo>
                    <a:pt x="1" y="1278"/>
                    <a:pt x="43" y="1314"/>
                    <a:pt x="86" y="1314"/>
                  </a:cubicBezTo>
                  <a:cubicBezTo>
                    <a:pt x="108" y="1314"/>
                    <a:pt x="131" y="1304"/>
                    <a:pt x="143" y="1279"/>
                  </a:cubicBezTo>
                  <a:cubicBezTo>
                    <a:pt x="358" y="767"/>
                    <a:pt x="703" y="469"/>
                    <a:pt x="1084" y="88"/>
                  </a:cubicBezTo>
                  <a:cubicBezTo>
                    <a:pt x="1115" y="58"/>
                    <a:pt x="1092" y="0"/>
                    <a:pt x="104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0" name="Google Shape;930;p28"/>
            <p:cNvSpPr/>
            <p:nvPr/>
          </p:nvSpPr>
          <p:spPr>
            <a:xfrm>
              <a:off x="8165613" y="4900313"/>
              <a:ext cx="17000" cy="11175"/>
            </a:xfrm>
            <a:custGeom>
              <a:avLst/>
              <a:gdLst/>
              <a:ahLst/>
              <a:cxnLst/>
              <a:rect l="l" t="t" r="r" b="b"/>
              <a:pathLst>
                <a:path w="680" h="447" extrusionOk="0">
                  <a:moveTo>
                    <a:pt x="587" y="0"/>
                  </a:moveTo>
                  <a:cubicBezTo>
                    <a:pt x="580" y="0"/>
                    <a:pt x="573" y="1"/>
                    <a:pt x="566" y="4"/>
                  </a:cubicBezTo>
                  <a:cubicBezTo>
                    <a:pt x="399" y="51"/>
                    <a:pt x="256" y="146"/>
                    <a:pt x="114" y="230"/>
                  </a:cubicBezTo>
                  <a:cubicBezTo>
                    <a:pt x="1" y="281"/>
                    <a:pt x="56" y="447"/>
                    <a:pt x="149" y="447"/>
                  </a:cubicBezTo>
                  <a:cubicBezTo>
                    <a:pt x="164" y="447"/>
                    <a:pt x="180" y="442"/>
                    <a:pt x="197" y="432"/>
                  </a:cubicBezTo>
                  <a:cubicBezTo>
                    <a:pt x="352" y="337"/>
                    <a:pt x="506" y="266"/>
                    <a:pt x="626" y="146"/>
                  </a:cubicBezTo>
                  <a:cubicBezTo>
                    <a:pt x="680" y="103"/>
                    <a:pt x="655" y="0"/>
                    <a:pt x="58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1" name="Google Shape;931;p28"/>
            <p:cNvSpPr/>
            <p:nvPr/>
          </p:nvSpPr>
          <p:spPr>
            <a:xfrm>
              <a:off x="8351288" y="4672013"/>
              <a:ext cx="36450" cy="33475"/>
            </a:xfrm>
            <a:custGeom>
              <a:avLst/>
              <a:gdLst/>
              <a:ahLst/>
              <a:cxnLst/>
              <a:rect l="l" t="t" r="r" b="b"/>
              <a:pathLst>
                <a:path w="1458" h="1339" extrusionOk="0">
                  <a:moveTo>
                    <a:pt x="1368" y="0"/>
                  </a:moveTo>
                  <a:cubicBezTo>
                    <a:pt x="1348" y="0"/>
                    <a:pt x="1330" y="8"/>
                    <a:pt x="1319" y="27"/>
                  </a:cubicBezTo>
                  <a:cubicBezTo>
                    <a:pt x="985" y="587"/>
                    <a:pt x="604" y="956"/>
                    <a:pt x="33" y="1266"/>
                  </a:cubicBezTo>
                  <a:cubicBezTo>
                    <a:pt x="0" y="1287"/>
                    <a:pt x="7" y="1339"/>
                    <a:pt x="45" y="1339"/>
                  </a:cubicBezTo>
                  <a:cubicBezTo>
                    <a:pt x="48" y="1339"/>
                    <a:pt x="52" y="1338"/>
                    <a:pt x="57" y="1337"/>
                  </a:cubicBezTo>
                  <a:cubicBezTo>
                    <a:pt x="711" y="1277"/>
                    <a:pt x="1307" y="718"/>
                    <a:pt x="1450" y="87"/>
                  </a:cubicBezTo>
                  <a:cubicBezTo>
                    <a:pt x="1458" y="38"/>
                    <a:pt x="1410" y="0"/>
                    <a:pt x="136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2" name="Google Shape;932;p28"/>
            <p:cNvSpPr/>
            <p:nvPr/>
          </p:nvSpPr>
          <p:spPr>
            <a:xfrm>
              <a:off x="8323813" y="4636563"/>
              <a:ext cx="10175" cy="29925"/>
            </a:xfrm>
            <a:custGeom>
              <a:avLst/>
              <a:gdLst/>
              <a:ahLst/>
              <a:cxnLst/>
              <a:rect l="l" t="t" r="r" b="b"/>
              <a:pathLst>
                <a:path w="407" h="1197" extrusionOk="0">
                  <a:moveTo>
                    <a:pt x="294" y="1"/>
                  </a:moveTo>
                  <a:cubicBezTo>
                    <a:pt x="246" y="1"/>
                    <a:pt x="195" y="28"/>
                    <a:pt x="179" y="88"/>
                  </a:cubicBezTo>
                  <a:cubicBezTo>
                    <a:pt x="120" y="409"/>
                    <a:pt x="13" y="767"/>
                    <a:pt x="1" y="1088"/>
                  </a:cubicBezTo>
                  <a:cubicBezTo>
                    <a:pt x="1" y="1153"/>
                    <a:pt x="57" y="1196"/>
                    <a:pt x="110" y="1196"/>
                  </a:cubicBezTo>
                  <a:cubicBezTo>
                    <a:pt x="144" y="1196"/>
                    <a:pt x="177" y="1178"/>
                    <a:pt x="191" y="1136"/>
                  </a:cubicBezTo>
                  <a:cubicBezTo>
                    <a:pt x="322" y="826"/>
                    <a:pt x="346" y="445"/>
                    <a:pt x="394" y="112"/>
                  </a:cubicBezTo>
                  <a:cubicBezTo>
                    <a:pt x="406" y="40"/>
                    <a:pt x="352" y="1"/>
                    <a:pt x="29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3" name="Google Shape;933;p28"/>
            <p:cNvSpPr/>
            <p:nvPr/>
          </p:nvSpPr>
          <p:spPr>
            <a:xfrm>
              <a:off x="8365688" y="4616188"/>
              <a:ext cx="15325" cy="13625"/>
            </a:xfrm>
            <a:custGeom>
              <a:avLst/>
              <a:gdLst/>
              <a:ahLst/>
              <a:cxnLst/>
              <a:rect l="l" t="t" r="r" b="b"/>
              <a:pathLst>
                <a:path w="613" h="545" extrusionOk="0">
                  <a:moveTo>
                    <a:pt x="447" y="1"/>
                  </a:moveTo>
                  <a:cubicBezTo>
                    <a:pt x="422" y="1"/>
                    <a:pt x="397" y="11"/>
                    <a:pt x="373" y="34"/>
                  </a:cubicBezTo>
                  <a:cubicBezTo>
                    <a:pt x="254" y="141"/>
                    <a:pt x="123" y="248"/>
                    <a:pt x="40" y="391"/>
                  </a:cubicBezTo>
                  <a:cubicBezTo>
                    <a:pt x="0" y="451"/>
                    <a:pt x="44" y="545"/>
                    <a:pt x="109" y="545"/>
                  </a:cubicBezTo>
                  <a:cubicBezTo>
                    <a:pt x="121" y="545"/>
                    <a:pt x="134" y="541"/>
                    <a:pt x="147" y="534"/>
                  </a:cubicBezTo>
                  <a:cubicBezTo>
                    <a:pt x="290" y="439"/>
                    <a:pt x="409" y="320"/>
                    <a:pt x="528" y="212"/>
                  </a:cubicBezTo>
                  <a:cubicBezTo>
                    <a:pt x="612" y="129"/>
                    <a:pt x="535" y="1"/>
                    <a:pt x="44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4" name="Google Shape;934;p28"/>
            <p:cNvSpPr/>
            <p:nvPr/>
          </p:nvSpPr>
          <p:spPr>
            <a:xfrm>
              <a:off x="8321338" y="4741413"/>
              <a:ext cx="23550" cy="8725"/>
            </a:xfrm>
            <a:custGeom>
              <a:avLst/>
              <a:gdLst/>
              <a:ahLst/>
              <a:cxnLst/>
              <a:rect l="l" t="t" r="r" b="b"/>
              <a:pathLst>
                <a:path w="942" h="349" extrusionOk="0">
                  <a:moveTo>
                    <a:pt x="801" y="1"/>
                  </a:moveTo>
                  <a:cubicBezTo>
                    <a:pt x="798" y="1"/>
                    <a:pt x="794" y="1"/>
                    <a:pt x="790" y="2"/>
                  </a:cubicBezTo>
                  <a:cubicBezTo>
                    <a:pt x="564" y="14"/>
                    <a:pt x="338" y="97"/>
                    <a:pt x="123" y="145"/>
                  </a:cubicBezTo>
                  <a:cubicBezTo>
                    <a:pt x="0" y="178"/>
                    <a:pt x="25" y="349"/>
                    <a:pt x="127" y="349"/>
                  </a:cubicBezTo>
                  <a:cubicBezTo>
                    <a:pt x="134" y="349"/>
                    <a:pt x="140" y="348"/>
                    <a:pt x="147" y="347"/>
                  </a:cubicBezTo>
                  <a:cubicBezTo>
                    <a:pt x="385" y="299"/>
                    <a:pt x="623" y="275"/>
                    <a:pt x="850" y="180"/>
                  </a:cubicBezTo>
                  <a:cubicBezTo>
                    <a:pt x="941" y="135"/>
                    <a:pt x="890" y="1"/>
                    <a:pt x="80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5" name="Google Shape;935;p28"/>
            <p:cNvSpPr/>
            <p:nvPr/>
          </p:nvSpPr>
          <p:spPr>
            <a:xfrm>
              <a:off x="8548413" y="4819563"/>
              <a:ext cx="36525" cy="17500"/>
            </a:xfrm>
            <a:custGeom>
              <a:avLst/>
              <a:gdLst/>
              <a:ahLst/>
              <a:cxnLst/>
              <a:rect l="l" t="t" r="r" b="b"/>
              <a:pathLst>
                <a:path w="1461" h="700" extrusionOk="0">
                  <a:moveTo>
                    <a:pt x="1307" y="1"/>
                  </a:moveTo>
                  <a:cubicBezTo>
                    <a:pt x="1295" y="1"/>
                    <a:pt x="1282" y="3"/>
                    <a:pt x="1268" y="7"/>
                  </a:cubicBezTo>
                  <a:cubicBezTo>
                    <a:pt x="875" y="138"/>
                    <a:pt x="506" y="376"/>
                    <a:pt x="101" y="507"/>
                  </a:cubicBezTo>
                  <a:cubicBezTo>
                    <a:pt x="1" y="541"/>
                    <a:pt x="47" y="700"/>
                    <a:pt x="141" y="700"/>
                  </a:cubicBezTo>
                  <a:cubicBezTo>
                    <a:pt x="147" y="700"/>
                    <a:pt x="154" y="699"/>
                    <a:pt x="161" y="698"/>
                  </a:cubicBezTo>
                  <a:cubicBezTo>
                    <a:pt x="577" y="626"/>
                    <a:pt x="1077" y="495"/>
                    <a:pt x="1387" y="197"/>
                  </a:cubicBezTo>
                  <a:cubicBezTo>
                    <a:pt x="1461" y="113"/>
                    <a:pt x="1404" y="1"/>
                    <a:pt x="130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6" name="Google Shape;936;p28"/>
            <p:cNvSpPr/>
            <p:nvPr/>
          </p:nvSpPr>
          <p:spPr>
            <a:xfrm>
              <a:off x="8566763" y="4772938"/>
              <a:ext cx="20250" cy="18450"/>
            </a:xfrm>
            <a:custGeom>
              <a:avLst/>
              <a:gdLst/>
              <a:ahLst/>
              <a:cxnLst/>
              <a:rect l="l" t="t" r="r" b="b"/>
              <a:pathLst>
                <a:path w="810" h="738" extrusionOk="0">
                  <a:moveTo>
                    <a:pt x="704" y="1"/>
                  </a:moveTo>
                  <a:cubicBezTo>
                    <a:pt x="691" y="1"/>
                    <a:pt x="677" y="5"/>
                    <a:pt x="665" y="15"/>
                  </a:cubicBezTo>
                  <a:cubicBezTo>
                    <a:pt x="439" y="181"/>
                    <a:pt x="260" y="396"/>
                    <a:pt x="58" y="586"/>
                  </a:cubicBezTo>
                  <a:cubicBezTo>
                    <a:pt x="1" y="643"/>
                    <a:pt x="57" y="738"/>
                    <a:pt x="119" y="738"/>
                  </a:cubicBezTo>
                  <a:cubicBezTo>
                    <a:pt x="134" y="738"/>
                    <a:pt x="150" y="732"/>
                    <a:pt x="165" y="717"/>
                  </a:cubicBezTo>
                  <a:cubicBezTo>
                    <a:pt x="367" y="527"/>
                    <a:pt x="593" y="336"/>
                    <a:pt x="772" y="122"/>
                  </a:cubicBezTo>
                  <a:cubicBezTo>
                    <a:pt x="810" y="65"/>
                    <a:pt x="757" y="1"/>
                    <a:pt x="70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7" name="Google Shape;937;p28"/>
            <p:cNvSpPr/>
            <p:nvPr/>
          </p:nvSpPr>
          <p:spPr>
            <a:xfrm>
              <a:off x="8506213" y="4767413"/>
              <a:ext cx="14375" cy="46325"/>
            </a:xfrm>
            <a:custGeom>
              <a:avLst/>
              <a:gdLst/>
              <a:ahLst/>
              <a:cxnLst/>
              <a:rect l="l" t="t" r="r" b="b"/>
              <a:pathLst>
                <a:path w="575" h="1853" extrusionOk="0">
                  <a:moveTo>
                    <a:pt x="484" y="1"/>
                  </a:moveTo>
                  <a:cubicBezTo>
                    <a:pt x="453" y="1"/>
                    <a:pt x="423" y="18"/>
                    <a:pt x="408" y="57"/>
                  </a:cubicBezTo>
                  <a:cubicBezTo>
                    <a:pt x="206" y="569"/>
                    <a:pt x="75" y="1188"/>
                    <a:pt x="15" y="1736"/>
                  </a:cubicBezTo>
                  <a:cubicBezTo>
                    <a:pt x="1" y="1807"/>
                    <a:pt x="63" y="1852"/>
                    <a:pt x="123" y="1852"/>
                  </a:cubicBezTo>
                  <a:cubicBezTo>
                    <a:pt x="163" y="1852"/>
                    <a:pt x="203" y="1831"/>
                    <a:pt x="217" y="1783"/>
                  </a:cubicBezTo>
                  <a:cubicBezTo>
                    <a:pt x="384" y="1260"/>
                    <a:pt x="539" y="640"/>
                    <a:pt x="575" y="93"/>
                  </a:cubicBezTo>
                  <a:cubicBezTo>
                    <a:pt x="575" y="36"/>
                    <a:pt x="529" y="1"/>
                    <a:pt x="48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8" name="Google Shape;938;p28"/>
            <p:cNvSpPr/>
            <p:nvPr/>
          </p:nvSpPr>
          <p:spPr>
            <a:xfrm>
              <a:off x="8313738" y="5072513"/>
              <a:ext cx="21850" cy="28750"/>
            </a:xfrm>
            <a:custGeom>
              <a:avLst/>
              <a:gdLst/>
              <a:ahLst/>
              <a:cxnLst/>
              <a:rect l="l" t="t" r="r" b="b"/>
              <a:pathLst>
                <a:path w="874" h="1150" extrusionOk="0">
                  <a:moveTo>
                    <a:pt x="790" y="1"/>
                  </a:moveTo>
                  <a:cubicBezTo>
                    <a:pt x="781" y="1"/>
                    <a:pt x="771" y="3"/>
                    <a:pt x="761" y="9"/>
                  </a:cubicBezTo>
                  <a:cubicBezTo>
                    <a:pt x="392" y="224"/>
                    <a:pt x="165" y="640"/>
                    <a:pt x="23" y="1033"/>
                  </a:cubicBezTo>
                  <a:cubicBezTo>
                    <a:pt x="0" y="1101"/>
                    <a:pt x="53" y="1149"/>
                    <a:pt x="107" y="1149"/>
                  </a:cubicBezTo>
                  <a:cubicBezTo>
                    <a:pt x="139" y="1149"/>
                    <a:pt x="172" y="1132"/>
                    <a:pt x="189" y="1093"/>
                  </a:cubicBezTo>
                  <a:cubicBezTo>
                    <a:pt x="332" y="700"/>
                    <a:pt x="594" y="426"/>
                    <a:pt x="844" y="116"/>
                  </a:cubicBezTo>
                  <a:cubicBezTo>
                    <a:pt x="874" y="67"/>
                    <a:pt x="838" y="1"/>
                    <a:pt x="79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39" name="Google Shape;939;p28"/>
            <p:cNvSpPr/>
            <p:nvPr/>
          </p:nvSpPr>
          <p:spPr>
            <a:xfrm>
              <a:off x="8383638" y="5047863"/>
              <a:ext cx="8950" cy="46150"/>
            </a:xfrm>
            <a:custGeom>
              <a:avLst/>
              <a:gdLst/>
              <a:ahLst/>
              <a:cxnLst/>
              <a:rect l="l" t="t" r="r" b="b"/>
              <a:pathLst>
                <a:path w="358" h="1846" extrusionOk="0">
                  <a:moveTo>
                    <a:pt x="197" y="0"/>
                  </a:moveTo>
                  <a:cubicBezTo>
                    <a:pt x="160" y="0"/>
                    <a:pt x="124" y="20"/>
                    <a:pt x="108" y="67"/>
                  </a:cubicBezTo>
                  <a:cubicBezTo>
                    <a:pt x="25" y="340"/>
                    <a:pt x="48" y="626"/>
                    <a:pt x="36" y="912"/>
                  </a:cubicBezTo>
                  <a:cubicBezTo>
                    <a:pt x="25" y="1198"/>
                    <a:pt x="1" y="1495"/>
                    <a:pt x="48" y="1781"/>
                  </a:cubicBezTo>
                  <a:cubicBezTo>
                    <a:pt x="55" y="1821"/>
                    <a:pt x="95" y="1846"/>
                    <a:pt x="133" y="1846"/>
                  </a:cubicBezTo>
                  <a:cubicBezTo>
                    <a:pt x="163" y="1846"/>
                    <a:pt x="193" y="1830"/>
                    <a:pt x="203" y="1793"/>
                  </a:cubicBezTo>
                  <a:cubicBezTo>
                    <a:pt x="275" y="1519"/>
                    <a:pt x="287" y="1233"/>
                    <a:pt x="298" y="948"/>
                  </a:cubicBezTo>
                  <a:cubicBezTo>
                    <a:pt x="322" y="662"/>
                    <a:pt x="358" y="364"/>
                    <a:pt x="298" y="79"/>
                  </a:cubicBezTo>
                  <a:cubicBezTo>
                    <a:pt x="292" y="32"/>
                    <a:pt x="244" y="0"/>
                    <a:pt x="19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0" name="Google Shape;940;p28"/>
            <p:cNvSpPr/>
            <p:nvPr/>
          </p:nvSpPr>
          <p:spPr>
            <a:xfrm>
              <a:off x="8410438" y="5014663"/>
              <a:ext cx="5975" cy="21600"/>
            </a:xfrm>
            <a:custGeom>
              <a:avLst/>
              <a:gdLst/>
              <a:ahLst/>
              <a:cxnLst/>
              <a:rect l="l" t="t" r="r" b="b"/>
              <a:pathLst>
                <a:path w="239" h="864" extrusionOk="0">
                  <a:moveTo>
                    <a:pt x="111" y="1"/>
                  </a:moveTo>
                  <a:cubicBezTo>
                    <a:pt x="60" y="1"/>
                    <a:pt x="12" y="31"/>
                    <a:pt x="12" y="97"/>
                  </a:cubicBezTo>
                  <a:cubicBezTo>
                    <a:pt x="12" y="335"/>
                    <a:pt x="0" y="561"/>
                    <a:pt x="24" y="787"/>
                  </a:cubicBezTo>
                  <a:cubicBezTo>
                    <a:pt x="30" y="839"/>
                    <a:pt x="69" y="863"/>
                    <a:pt x="110" y="863"/>
                  </a:cubicBezTo>
                  <a:cubicBezTo>
                    <a:pt x="153" y="863"/>
                    <a:pt x="197" y="836"/>
                    <a:pt x="203" y="787"/>
                  </a:cubicBezTo>
                  <a:cubicBezTo>
                    <a:pt x="227" y="573"/>
                    <a:pt x="227" y="347"/>
                    <a:pt x="238" y="121"/>
                  </a:cubicBezTo>
                  <a:cubicBezTo>
                    <a:pt x="238" y="43"/>
                    <a:pt x="172" y="1"/>
                    <a:pt x="11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1" name="Google Shape;941;p28"/>
            <p:cNvSpPr/>
            <p:nvPr/>
          </p:nvSpPr>
          <p:spPr>
            <a:xfrm>
              <a:off x="8538413" y="5178963"/>
              <a:ext cx="22150" cy="57775"/>
            </a:xfrm>
            <a:custGeom>
              <a:avLst/>
              <a:gdLst/>
              <a:ahLst/>
              <a:cxnLst/>
              <a:rect l="l" t="t" r="r" b="b"/>
              <a:pathLst>
                <a:path w="886" h="2311" extrusionOk="0">
                  <a:moveTo>
                    <a:pt x="812" y="1"/>
                  </a:moveTo>
                  <a:cubicBezTo>
                    <a:pt x="791" y="1"/>
                    <a:pt x="768" y="9"/>
                    <a:pt x="751" y="26"/>
                  </a:cubicBezTo>
                  <a:cubicBezTo>
                    <a:pt x="275" y="597"/>
                    <a:pt x="108" y="1478"/>
                    <a:pt x="13" y="2204"/>
                  </a:cubicBezTo>
                  <a:cubicBezTo>
                    <a:pt x="0" y="2275"/>
                    <a:pt x="52" y="2311"/>
                    <a:pt x="107" y="2311"/>
                  </a:cubicBezTo>
                  <a:cubicBezTo>
                    <a:pt x="155" y="2311"/>
                    <a:pt x="204" y="2284"/>
                    <a:pt x="215" y="2228"/>
                  </a:cubicBezTo>
                  <a:cubicBezTo>
                    <a:pt x="358" y="1466"/>
                    <a:pt x="692" y="800"/>
                    <a:pt x="870" y="73"/>
                  </a:cubicBezTo>
                  <a:cubicBezTo>
                    <a:pt x="886" y="27"/>
                    <a:pt x="851" y="1"/>
                    <a:pt x="81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2" name="Google Shape;942;p28"/>
            <p:cNvSpPr/>
            <p:nvPr/>
          </p:nvSpPr>
          <p:spPr>
            <a:xfrm>
              <a:off x="8560188" y="5130538"/>
              <a:ext cx="16200" cy="23550"/>
            </a:xfrm>
            <a:custGeom>
              <a:avLst/>
              <a:gdLst/>
              <a:ahLst/>
              <a:cxnLst/>
              <a:rect l="l" t="t" r="r" b="b"/>
              <a:pathLst>
                <a:path w="648" h="942" extrusionOk="0">
                  <a:moveTo>
                    <a:pt x="545" y="0"/>
                  </a:moveTo>
                  <a:cubicBezTo>
                    <a:pt x="534" y="0"/>
                    <a:pt x="522" y="3"/>
                    <a:pt x="511" y="10"/>
                  </a:cubicBezTo>
                  <a:cubicBezTo>
                    <a:pt x="237" y="165"/>
                    <a:pt x="94" y="498"/>
                    <a:pt x="23" y="796"/>
                  </a:cubicBezTo>
                  <a:cubicBezTo>
                    <a:pt x="0" y="878"/>
                    <a:pt x="73" y="942"/>
                    <a:pt x="138" y="942"/>
                  </a:cubicBezTo>
                  <a:cubicBezTo>
                    <a:pt x="176" y="942"/>
                    <a:pt x="212" y="920"/>
                    <a:pt x="225" y="867"/>
                  </a:cubicBezTo>
                  <a:cubicBezTo>
                    <a:pt x="309" y="581"/>
                    <a:pt x="487" y="379"/>
                    <a:pt x="618" y="117"/>
                  </a:cubicBezTo>
                  <a:cubicBezTo>
                    <a:pt x="647" y="59"/>
                    <a:pt x="597" y="0"/>
                    <a:pt x="54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3" name="Google Shape;943;p28"/>
            <p:cNvSpPr/>
            <p:nvPr/>
          </p:nvSpPr>
          <p:spPr>
            <a:xfrm>
              <a:off x="8612538" y="5156213"/>
              <a:ext cx="9550" cy="29725"/>
            </a:xfrm>
            <a:custGeom>
              <a:avLst/>
              <a:gdLst/>
              <a:ahLst/>
              <a:cxnLst/>
              <a:rect l="l" t="t" r="r" b="b"/>
              <a:pathLst>
                <a:path w="382" h="1189" extrusionOk="0">
                  <a:moveTo>
                    <a:pt x="100" y="0"/>
                  </a:moveTo>
                  <a:cubicBezTo>
                    <a:pt x="51" y="0"/>
                    <a:pt x="1" y="37"/>
                    <a:pt x="1" y="102"/>
                  </a:cubicBezTo>
                  <a:cubicBezTo>
                    <a:pt x="36" y="447"/>
                    <a:pt x="25" y="817"/>
                    <a:pt x="155" y="1138"/>
                  </a:cubicBezTo>
                  <a:cubicBezTo>
                    <a:pt x="170" y="1173"/>
                    <a:pt x="204" y="1189"/>
                    <a:pt x="239" y="1189"/>
                  </a:cubicBezTo>
                  <a:cubicBezTo>
                    <a:pt x="288" y="1189"/>
                    <a:pt x="339" y="1158"/>
                    <a:pt x="346" y="1102"/>
                  </a:cubicBezTo>
                  <a:cubicBezTo>
                    <a:pt x="382" y="769"/>
                    <a:pt x="263" y="412"/>
                    <a:pt x="191" y="78"/>
                  </a:cubicBezTo>
                  <a:cubicBezTo>
                    <a:pt x="180" y="25"/>
                    <a:pt x="141" y="0"/>
                    <a:pt x="100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4" name="Google Shape;944;p28"/>
            <p:cNvSpPr/>
            <p:nvPr/>
          </p:nvSpPr>
          <p:spPr>
            <a:xfrm>
              <a:off x="8716138" y="4860638"/>
              <a:ext cx="20875" cy="37625"/>
            </a:xfrm>
            <a:custGeom>
              <a:avLst/>
              <a:gdLst/>
              <a:ahLst/>
              <a:cxnLst/>
              <a:rect l="l" t="t" r="r" b="b"/>
              <a:pathLst>
                <a:path w="835" h="1505" extrusionOk="0">
                  <a:moveTo>
                    <a:pt x="733" y="0"/>
                  </a:moveTo>
                  <a:cubicBezTo>
                    <a:pt x="719" y="0"/>
                    <a:pt x="704" y="6"/>
                    <a:pt x="691" y="19"/>
                  </a:cubicBezTo>
                  <a:cubicBezTo>
                    <a:pt x="322" y="352"/>
                    <a:pt x="0" y="912"/>
                    <a:pt x="155" y="1424"/>
                  </a:cubicBezTo>
                  <a:cubicBezTo>
                    <a:pt x="173" y="1477"/>
                    <a:pt x="214" y="1504"/>
                    <a:pt x="255" y="1504"/>
                  </a:cubicBezTo>
                  <a:cubicBezTo>
                    <a:pt x="295" y="1504"/>
                    <a:pt x="333" y="1477"/>
                    <a:pt x="345" y="1424"/>
                  </a:cubicBezTo>
                  <a:cubicBezTo>
                    <a:pt x="429" y="936"/>
                    <a:pt x="464" y="519"/>
                    <a:pt x="798" y="126"/>
                  </a:cubicBezTo>
                  <a:cubicBezTo>
                    <a:pt x="835" y="70"/>
                    <a:pt x="785" y="0"/>
                    <a:pt x="733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5" name="Google Shape;945;p28"/>
            <p:cNvSpPr/>
            <p:nvPr/>
          </p:nvSpPr>
          <p:spPr>
            <a:xfrm>
              <a:off x="8689563" y="4905813"/>
              <a:ext cx="9300" cy="16475"/>
            </a:xfrm>
            <a:custGeom>
              <a:avLst/>
              <a:gdLst/>
              <a:ahLst/>
              <a:cxnLst/>
              <a:rect l="l" t="t" r="r" b="b"/>
              <a:pathLst>
                <a:path w="372" h="659" extrusionOk="0">
                  <a:moveTo>
                    <a:pt x="267" y="1"/>
                  </a:moveTo>
                  <a:cubicBezTo>
                    <a:pt x="237" y="1"/>
                    <a:pt x="207" y="18"/>
                    <a:pt x="194" y="57"/>
                  </a:cubicBezTo>
                  <a:cubicBezTo>
                    <a:pt x="122" y="224"/>
                    <a:pt x="51" y="391"/>
                    <a:pt x="15" y="569"/>
                  </a:cubicBezTo>
                  <a:cubicBezTo>
                    <a:pt x="1" y="627"/>
                    <a:pt x="48" y="659"/>
                    <a:pt x="95" y="659"/>
                  </a:cubicBezTo>
                  <a:cubicBezTo>
                    <a:pt x="125" y="659"/>
                    <a:pt x="156" y="645"/>
                    <a:pt x="170" y="617"/>
                  </a:cubicBezTo>
                  <a:cubicBezTo>
                    <a:pt x="253" y="450"/>
                    <a:pt x="289" y="284"/>
                    <a:pt x="349" y="117"/>
                  </a:cubicBezTo>
                  <a:cubicBezTo>
                    <a:pt x="371" y="49"/>
                    <a:pt x="318" y="1"/>
                    <a:pt x="26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6" name="Google Shape;946;p28"/>
            <p:cNvSpPr/>
            <p:nvPr/>
          </p:nvSpPr>
          <p:spPr>
            <a:xfrm>
              <a:off x="8715038" y="4935813"/>
              <a:ext cx="33800" cy="18775"/>
            </a:xfrm>
            <a:custGeom>
              <a:avLst/>
              <a:gdLst/>
              <a:ahLst/>
              <a:cxnLst/>
              <a:rect l="l" t="t" r="r" b="b"/>
              <a:pathLst>
                <a:path w="1352" h="751" extrusionOk="0">
                  <a:moveTo>
                    <a:pt x="1240" y="1"/>
                  </a:moveTo>
                  <a:cubicBezTo>
                    <a:pt x="1222" y="1"/>
                    <a:pt x="1203" y="8"/>
                    <a:pt x="1187" y="24"/>
                  </a:cubicBezTo>
                  <a:cubicBezTo>
                    <a:pt x="854" y="298"/>
                    <a:pt x="568" y="500"/>
                    <a:pt x="127" y="548"/>
                  </a:cubicBezTo>
                  <a:cubicBezTo>
                    <a:pt x="0" y="560"/>
                    <a:pt x="30" y="751"/>
                    <a:pt x="152" y="751"/>
                  </a:cubicBezTo>
                  <a:cubicBezTo>
                    <a:pt x="156" y="751"/>
                    <a:pt x="159" y="751"/>
                    <a:pt x="163" y="751"/>
                  </a:cubicBezTo>
                  <a:cubicBezTo>
                    <a:pt x="592" y="715"/>
                    <a:pt x="1068" y="524"/>
                    <a:pt x="1306" y="143"/>
                  </a:cubicBezTo>
                  <a:cubicBezTo>
                    <a:pt x="1352" y="79"/>
                    <a:pt x="1299" y="1"/>
                    <a:pt x="124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7" name="Google Shape;947;p28"/>
            <p:cNvSpPr/>
            <p:nvPr/>
          </p:nvSpPr>
          <p:spPr>
            <a:xfrm>
              <a:off x="2543463" y="3929875"/>
              <a:ext cx="476550" cy="469125"/>
            </a:xfrm>
            <a:custGeom>
              <a:avLst/>
              <a:gdLst/>
              <a:ahLst/>
              <a:cxnLst/>
              <a:rect l="l" t="t" r="r" b="b"/>
              <a:pathLst>
                <a:path w="19062" h="18765" extrusionOk="0">
                  <a:moveTo>
                    <a:pt x="12383" y="0"/>
                  </a:moveTo>
                  <a:lnTo>
                    <a:pt x="12383" y="0"/>
                  </a:lnTo>
                  <a:cubicBezTo>
                    <a:pt x="0" y="5227"/>
                    <a:pt x="5834" y="18765"/>
                    <a:pt x="5834" y="18765"/>
                  </a:cubicBezTo>
                  <a:cubicBezTo>
                    <a:pt x="19062" y="12752"/>
                    <a:pt x="12383" y="1"/>
                    <a:pt x="12383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8" name="Google Shape;948;p28"/>
            <p:cNvSpPr/>
            <p:nvPr/>
          </p:nvSpPr>
          <p:spPr>
            <a:xfrm>
              <a:off x="2142213" y="4429350"/>
              <a:ext cx="356900" cy="347375"/>
            </a:xfrm>
            <a:custGeom>
              <a:avLst/>
              <a:gdLst/>
              <a:ahLst/>
              <a:cxnLst/>
              <a:rect l="l" t="t" r="r" b="b"/>
              <a:pathLst>
                <a:path w="14276" h="13895" extrusionOk="0">
                  <a:moveTo>
                    <a:pt x="7418" y="0"/>
                  </a:moveTo>
                  <a:lnTo>
                    <a:pt x="7418" y="0"/>
                  </a:lnTo>
                  <a:cubicBezTo>
                    <a:pt x="1" y="5798"/>
                    <a:pt x="6430" y="13895"/>
                    <a:pt x="6430" y="13895"/>
                  </a:cubicBezTo>
                  <a:cubicBezTo>
                    <a:pt x="14276" y="7406"/>
                    <a:pt x="7419" y="0"/>
                    <a:pt x="7418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49" name="Google Shape;949;p28"/>
            <p:cNvSpPr/>
            <p:nvPr/>
          </p:nvSpPr>
          <p:spPr>
            <a:xfrm>
              <a:off x="1717763" y="4872250"/>
              <a:ext cx="263450" cy="257500"/>
            </a:xfrm>
            <a:custGeom>
              <a:avLst/>
              <a:gdLst/>
              <a:ahLst/>
              <a:cxnLst/>
              <a:rect l="l" t="t" r="r" b="b"/>
              <a:pathLst>
                <a:path w="10538" h="10300" extrusionOk="0">
                  <a:moveTo>
                    <a:pt x="5906" y="0"/>
                  </a:moveTo>
                  <a:lnTo>
                    <a:pt x="5906" y="0"/>
                  </a:lnTo>
                  <a:cubicBezTo>
                    <a:pt x="0" y="3846"/>
                    <a:pt x="4275" y="10299"/>
                    <a:pt x="4275" y="10299"/>
                  </a:cubicBezTo>
                  <a:cubicBezTo>
                    <a:pt x="10537" y="5966"/>
                    <a:pt x="5906" y="1"/>
                    <a:pt x="5906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0" name="Google Shape;950;p28"/>
            <p:cNvSpPr/>
            <p:nvPr/>
          </p:nvSpPr>
          <p:spPr>
            <a:xfrm>
              <a:off x="2768488" y="4450675"/>
              <a:ext cx="381325" cy="194700"/>
            </a:xfrm>
            <a:custGeom>
              <a:avLst/>
              <a:gdLst/>
              <a:ahLst/>
              <a:cxnLst/>
              <a:rect l="l" t="t" r="r" b="b"/>
              <a:pathLst>
                <a:path w="15253" h="7788" extrusionOk="0">
                  <a:moveTo>
                    <a:pt x="9583" y="1"/>
                  </a:moveTo>
                  <a:cubicBezTo>
                    <a:pt x="3768" y="1"/>
                    <a:pt x="0" y="5850"/>
                    <a:pt x="0" y="5850"/>
                  </a:cubicBezTo>
                  <a:cubicBezTo>
                    <a:pt x="2270" y="7249"/>
                    <a:pt x="4306" y="7787"/>
                    <a:pt x="6094" y="7787"/>
                  </a:cubicBezTo>
                  <a:cubicBezTo>
                    <a:pt x="12037" y="7787"/>
                    <a:pt x="15252" y="1850"/>
                    <a:pt x="15252" y="1850"/>
                  </a:cubicBezTo>
                  <a:cubicBezTo>
                    <a:pt x="13212" y="515"/>
                    <a:pt x="11307" y="1"/>
                    <a:pt x="9583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1" name="Google Shape;951;p28"/>
            <p:cNvSpPr/>
            <p:nvPr/>
          </p:nvSpPr>
          <p:spPr>
            <a:xfrm>
              <a:off x="2239838" y="5011675"/>
              <a:ext cx="393525" cy="182450"/>
            </a:xfrm>
            <a:custGeom>
              <a:avLst/>
              <a:gdLst/>
              <a:ahLst/>
              <a:cxnLst/>
              <a:rect l="l" t="t" r="r" b="b"/>
              <a:pathLst>
                <a:path w="15741" h="7298" extrusionOk="0">
                  <a:moveTo>
                    <a:pt x="8849" y="1"/>
                  </a:moveTo>
                  <a:cubicBezTo>
                    <a:pt x="3907" y="1"/>
                    <a:pt x="1" y="4068"/>
                    <a:pt x="1" y="4068"/>
                  </a:cubicBezTo>
                  <a:cubicBezTo>
                    <a:pt x="2604" y="6466"/>
                    <a:pt x="5093" y="7297"/>
                    <a:pt x="7293" y="7297"/>
                  </a:cubicBezTo>
                  <a:cubicBezTo>
                    <a:pt x="12254" y="7297"/>
                    <a:pt x="15741" y="3067"/>
                    <a:pt x="15741" y="3067"/>
                  </a:cubicBezTo>
                  <a:cubicBezTo>
                    <a:pt x="13406" y="791"/>
                    <a:pt x="11027" y="1"/>
                    <a:pt x="8849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2" name="Google Shape;952;p28"/>
            <p:cNvSpPr/>
            <p:nvPr/>
          </p:nvSpPr>
          <p:spPr>
            <a:xfrm>
              <a:off x="2845563" y="4032050"/>
              <a:ext cx="20025" cy="22850"/>
            </a:xfrm>
            <a:custGeom>
              <a:avLst/>
              <a:gdLst/>
              <a:ahLst/>
              <a:cxnLst/>
              <a:rect l="l" t="t" r="r" b="b"/>
              <a:pathLst>
                <a:path w="801" h="914" extrusionOk="0">
                  <a:moveTo>
                    <a:pt x="636" y="0"/>
                  </a:moveTo>
                  <a:cubicBezTo>
                    <a:pt x="605" y="0"/>
                    <a:pt x="574" y="13"/>
                    <a:pt x="549" y="45"/>
                  </a:cubicBezTo>
                  <a:cubicBezTo>
                    <a:pt x="370" y="271"/>
                    <a:pt x="156" y="497"/>
                    <a:pt x="37" y="759"/>
                  </a:cubicBezTo>
                  <a:cubicBezTo>
                    <a:pt x="0" y="833"/>
                    <a:pt x="70" y="913"/>
                    <a:pt x="142" y="913"/>
                  </a:cubicBezTo>
                  <a:cubicBezTo>
                    <a:pt x="163" y="913"/>
                    <a:pt x="185" y="906"/>
                    <a:pt x="203" y="890"/>
                  </a:cubicBezTo>
                  <a:cubicBezTo>
                    <a:pt x="418" y="700"/>
                    <a:pt x="573" y="426"/>
                    <a:pt x="739" y="188"/>
                  </a:cubicBezTo>
                  <a:cubicBezTo>
                    <a:pt x="800" y="100"/>
                    <a:pt x="720" y="0"/>
                    <a:pt x="63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3" name="Google Shape;953;p28"/>
            <p:cNvSpPr/>
            <p:nvPr/>
          </p:nvSpPr>
          <p:spPr>
            <a:xfrm>
              <a:off x="2789763" y="3986700"/>
              <a:ext cx="7325" cy="16975"/>
            </a:xfrm>
            <a:custGeom>
              <a:avLst/>
              <a:gdLst/>
              <a:ahLst/>
              <a:cxnLst/>
              <a:rect l="l" t="t" r="r" b="b"/>
              <a:pathLst>
                <a:path w="293" h="679" extrusionOk="0">
                  <a:moveTo>
                    <a:pt x="109" y="1"/>
                  </a:moveTo>
                  <a:cubicBezTo>
                    <a:pt x="53" y="1"/>
                    <a:pt x="0" y="43"/>
                    <a:pt x="7" y="121"/>
                  </a:cubicBezTo>
                  <a:cubicBezTo>
                    <a:pt x="19" y="287"/>
                    <a:pt x="30" y="454"/>
                    <a:pt x="78" y="609"/>
                  </a:cubicBezTo>
                  <a:cubicBezTo>
                    <a:pt x="94" y="656"/>
                    <a:pt x="138" y="678"/>
                    <a:pt x="182" y="678"/>
                  </a:cubicBezTo>
                  <a:cubicBezTo>
                    <a:pt x="237" y="678"/>
                    <a:pt x="292" y="644"/>
                    <a:pt x="292" y="585"/>
                  </a:cubicBezTo>
                  <a:cubicBezTo>
                    <a:pt x="292" y="418"/>
                    <a:pt x="257" y="263"/>
                    <a:pt x="221" y="97"/>
                  </a:cubicBezTo>
                  <a:cubicBezTo>
                    <a:pt x="205" y="31"/>
                    <a:pt x="156" y="1"/>
                    <a:pt x="10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4" name="Google Shape;954;p28"/>
            <p:cNvSpPr/>
            <p:nvPr/>
          </p:nvSpPr>
          <p:spPr>
            <a:xfrm>
              <a:off x="2834813" y="4157200"/>
              <a:ext cx="35250" cy="27125"/>
            </a:xfrm>
            <a:custGeom>
              <a:avLst/>
              <a:gdLst/>
              <a:ahLst/>
              <a:cxnLst/>
              <a:rect l="l" t="t" r="r" b="b"/>
              <a:pathLst>
                <a:path w="1410" h="1085" extrusionOk="0">
                  <a:moveTo>
                    <a:pt x="1252" y="0"/>
                  </a:moveTo>
                  <a:cubicBezTo>
                    <a:pt x="1230" y="0"/>
                    <a:pt x="1205" y="8"/>
                    <a:pt x="1181" y="28"/>
                  </a:cubicBezTo>
                  <a:cubicBezTo>
                    <a:pt x="812" y="301"/>
                    <a:pt x="372" y="563"/>
                    <a:pt x="62" y="909"/>
                  </a:cubicBezTo>
                  <a:cubicBezTo>
                    <a:pt x="0" y="970"/>
                    <a:pt x="72" y="1085"/>
                    <a:pt x="153" y="1085"/>
                  </a:cubicBezTo>
                  <a:cubicBezTo>
                    <a:pt x="166" y="1085"/>
                    <a:pt x="180" y="1082"/>
                    <a:pt x="193" y="1075"/>
                  </a:cubicBezTo>
                  <a:cubicBezTo>
                    <a:pt x="598" y="861"/>
                    <a:pt x="955" y="492"/>
                    <a:pt x="1324" y="194"/>
                  </a:cubicBezTo>
                  <a:cubicBezTo>
                    <a:pt x="1410" y="128"/>
                    <a:pt x="1343" y="0"/>
                    <a:pt x="125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5" name="Google Shape;955;p28"/>
            <p:cNvSpPr/>
            <p:nvPr/>
          </p:nvSpPr>
          <p:spPr>
            <a:xfrm>
              <a:off x="2734313" y="4048400"/>
              <a:ext cx="16125" cy="26250"/>
            </a:xfrm>
            <a:custGeom>
              <a:avLst/>
              <a:gdLst/>
              <a:ahLst/>
              <a:cxnLst/>
              <a:rect l="l" t="t" r="r" b="b"/>
              <a:pathLst>
                <a:path w="645" h="1050" extrusionOk="0">
                  <a:moveTo>
                    <a:pt x="131" y="1"/>
                  </a:moveTo>
                  <a:cubicBezTo>
                    <a:pt x="68" y="1"/>
                    <a:pt x="1" y="46"/>
                    <a:pt x="22" y="117"/>
                  </a:cubicBezTo>
                  <a:cubicBezTo>
                    <a:pt x="105" y="462"/>
                    <a:pt x="236" y="784"/>
                    <a:pt x="498" y="1034"/>
                  </a:cubicBezTo>
                  <a:cubicBezTo>
                    <a:pt x="512" y="1045"/>
                    <a:pt x="527" y="1049"/>
                    <a:pt x="542" y="1049"/>
                  </a:cubicBezTo>
                  <a:cubicBezTo>
                    <a:pt x="594" y="1049"/>
                    <a:pt x="645" y="994"/>
                    <a:pt x="617" y="939"/>
                  </a:cubicBezTo>
                  <a:cubicBezTo>
                    <a:pt x="474" y="653"/>
                    <a:pt x="320" y="379"/>
                    <a:pt x="224" y="69"/>
                  </a:cubicBezTo>
                  <a:cubicBezTo>
                    <a:pt x="215" y="21"/>
                    <a:pt x="174" y="1"/>
                    <a:pt x="13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6" name="Google Shape;956;p28"/>
            <p:cNvSpPr/>
            <p:nvPr/>
          </p:nvSpPr>
          <p:spPr>
            <a:xfrm>
              <a:off x="2808888" y="4106225"/>
              <a:ext cx="14750" cy="9275"/>
            </a:xfrm>
            <a:custGeom>
              <a:avLst/>
              <a:gdLst/>
              <a:ahLst/>
              <a:cxnLst/>
              <a:rect l="l" t="t" r="r" b="b"/>
              <a:pathLst>
                <a:path w="590" h="371" extrusionOk="0">
                  <a:moveTo>
                    <a:pt x="483" y="0"/>
                  </a:moveTo>
                  <a:cubicBezTo>
                    <a:pt x="474" y="0"/>
                    <a:pt x="465" y="2"/>
                    <a:pt x="456" y="7"/>
                  </a:cubicBezTo>
                  <a:cubicBezTo>
                    <a:pt x="325" y="78"/>
                    <a:pt x="182" y="138"/>
                    <a:pt x="63" y="233"/>
                  </a:cubicBezTo>
                  <a:cubicBezTo>
                    <a:pt x="1" y="275"/>
                    <a:pt x="47" y="371"/>
                    <a:pt x="116" y="371"/>
                  </a:cubicBezTo>
                  <a:cubicBezTo>
                    <a:pt x="125" y="371"/>
                    <a:pt x="136" y="368"/>
                    <a:pt x="146" y="364"/>
                  </a:cubicBezTo>
                  <a:cubicBezTo>
                    <a:pt x="277" y="304"/>
                    <a:pt x="408" y="221"/>
                    <a:pt x="527" y="138"/>
                  </a:cubicBezTo>
                  <a:cubicBezTo>
                    <a:pt x="590" y="96"/>
                    <a:pt x="543" y="0"/>
                    <a:pt x="48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7" name="Google Shape;957;p28"/>
            <p:cNvSpPr/>
            <p:nvPr/>
          </p:nvSpPr>
          <p:spPr>
            <a:xfrm>
              <a:off x="2733638" y="4145475"/>
              <a:ext cx="10200" cy="13175"/>
            </a:xfrm>
            <a:custGeom>
              <a:avLst/>
              <a:gdLst/>
              <a:ahLst/>
              <a:cxnLst/>
              <a:rect l="l" t="t" r="r" b="b"/>
              <a:pathLst>
                <a:path w="408" h="527" extrusionOk="0">
                  <a:moveTo>
                    <a:pt x="92" y="0"/>
                  </a:moveTo>
                  <a:cubicBezTo>
                    <a:pt x="44" y="0"/>
                    <a:pt x="1" y="46"/>
                    <a:pt x="25" y="104"/>
                  </a:cubicBezTo>
                  <a:cubicBezTo>
                    <a:pt x="85" y="247"/>
                    <a:pt x="168" y="366"/>
                    <a:pt x="251" y="497"/>
                  </a:cubicBezTo>
                  <a:cubicBezTo>
                    <a:pt x="265" y="517"/>
                    <a:pt x="285" y="526"/>
                    <a:pt x="306" y="526"/>
                  </a:cubicBezTo>
                  <a:cubicBezTo>
                    <a:pt x="355" y="526"/>
                    <a:pt x="408" y="476"/>
                    <a:pt x="382" y="425"/>
                  </a:cubicBezTo>
                  <a:cubicBezTo>
                    <a:pt x="311" y="282"/>
                    <a:pt x="239" y="151"/>
                    <a:pt x="156" y="32"/>
                  </a:cubicBezTo>
                  <a:cubicBezTo>
                    <a:pt x="137" y="10"/>
                    <a:pt x="114" y="0"/>
                    <a:pt x="9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8" name="Google Shape;958;p28"/>
            <p:cNvSpPr/>
            <p:nvPr/>
          </p:nvSpPr>
          <p:spPr>
            <a:xfrm>
              <a:off x="2772938" y="4232625"/>
              <a:ext cx="42825" cy="15425"/>
            </a:xfrm>
            <a:custGeom>
              <a:avLst/>
              <a:gdLst/>
              <a:ahLst/>
              <a:cxnLst/>
              <a:rect l="l" t="t" r="r" b="b"/>
              <a:pathLst>
                <a:path w="1713" h="617" extrusionOk="0">
                  <a:moveTo>
                    <a:pt x="1568" y="0"/>
                  </a:moveTo>
                  <a:cubicBezTo>
                    <a:pt x="1554" y="0"/>
                    <a:pt x="1540" y="3"/>
                    <a:pt x="1525" y="11"/>
                  </a:cubicBezTo>
                  <a:cubicBezTo>
                    <a:pt x="1049" y="261"/>
                    <a:pt x="561" y="344"/>
                    <a:pt x="60" y="499"/>
                  </a:cubicBezTo>
                  <a:cubicBezTo>
                    <a:pt x="1" y="511"/>
                    <a:pt x="25" y="594"/>
                    <a:pt x="72" y="606"/>
                  </a:cubicBezTo>
                  <a:cubicBezTo>
                    <a:pt x="132" y="613"/>
                    <a:pt x="193" y="616"/>
                    <a:pt x="253" y="616"/>
                  </a:cubicBezTo>
                  <a:cubicBezTo>
                    <a:pt x="721" y="616"/>
                    <a:pt x="1197" y="424"/>
                    <a:pt x="1608" y="213"/>
                  </a:cubicBezTo>
                  <a:cubicBezTo>
                    <a:pt x="1712" y="161"/>
                    <a:pt x="1662" y="0"/>
                    <a:pt x="156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59" name="Google Shape;959;p28"/>
            <p:cNvSpPr/>
            <p:nvPr/>
          </p:nvSpPr>
          <p:spPr>
            <a:xfrm>
              <a:off x="2682438" y="4152400"/>
              <a:ext cx="16625" cy="38450"/>
            </a:xfrm>
            <a:custGeom>
              <a:avLst/>
              <a:gdLst/>
              <a:ahLst/>
              <a:cxnLst/>
              <a:rect l="l" t="t" r="r" b="b"/>
              <a:pathLst>
                <a:path w="665" h="1538" extrusionOk="0">
                  <a:moveTo>
                    <a:pt x="90" y="0"/>
                  </a:moveTo>
                  <a:cubicBezTo>
                    <a:pt x="44" y="0"/>
                    <a:pt x="0" y="30"/>
                    <a:pt x="13" y="89"/>
                  </a:cubicBezTo>
                  <a:cubicBezTo>
                    <a:pt x="132" y="589"/>
                    <a:pt x="287" y="1089"/>
                    <a:pt x="561" y="1517"/>
                  </a:cubicBezTo>
                  <a:cubicBezTo>
                    <a:pt x="572" y="1531"/>
                    <a:pt x="585" y="1537"/>
                    <a:pt x="599" y="1537"/>
                  </a:cubicBezTo>
                  <a:cubicBezTo>
                    <a:pt x="631" y="1537"/>
                    <a:pt x="665" y="1503"/>
                    <a:pt x="656" y="1470"/>
                  </a:cubicBezTo>
                  <a:cubicBezTo>
                    <a:pt x="490" y="1005"/>
                    <a:pt x="287" y="553"/>
                    <a:pt x="180" y="65"/>
                  </a:cubicBezTo>
                  <a:cubicBezTo>
                    <a:pt x="169" y="21"/>
                    <a:pt x="129" y="0"/>
                    <a:pt x="9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0" name="Google Shape;960;p28"/>
            <p:cNvSpPr/>
            <p:nvPr/>
          </p:nvSpPr>
          <p:spPr>
            <a:xfrm>
              <a:off x="2687113" y="4229725"/>
              <a:ext cx="19125" cy="28325"/>
            </a:xfrm>
            <a:custGeom>
              <a:avLst/>
              <a:gdLst/>
              <a:ahLst/>
              <a:cxnLst/>
              <a:rect l="l" t="t" r="r" b="b"/>
              <a:pathLst>
                <a:path w="765" h="1133" extrusionOk="0">
                  <a:moveTo>
                    <a:pt x="97" y="0"/>
                  </a:moveTo>
                  <a:cubicBezTo>
                    <a:pt x="47" y="0"/>
                    <a:pt x="0" y="49"/>
                    <a:pt x="17" y="115"/>
                  </a:cubicBezTo>
                  <a:cubicBezTo>
                    <a:pt x="136" y="484"/>
                    <a:pt x="386" y="794"/>
                    <a:pt x="600" y="1103"/>
                  </a:cubicBezTo>
                  <a:cubicBezTo>
                    <a:pt x="614" y="1124"/>
                    <a:pt x="635" y="1133"/>
                    <a:pt x="657" y="1133"/>
                  </a:cubicBezTo>
                  <a:cubicBezTo>
                    <a:pt x="709" y="1133"/>
                    <a:pt x="765" y="1082"/>
                    <a:pt x="731" y="1032"/>
                  </a:cubicBezTo>
                  <a:cubicBezTo>
                    <a:pt x="565" y="687"/>
                    <a:pt x="434" y="317"/>
                    <a:pt x="160" y="32"/>
                  </a:cubicBezTo>
                  <a:cubicBezTo>
                    <a:pt x="141" y="10"/>
                    <a:pt x="119" y="0"/>
                    <a:pt x="9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1" name="Google Shape;961;p28"/>
            <p:cNvSpPr/>
            <p:nvPr/>
          </p:nvSpPr>
          <p:spPr>
            <a:xfrm>
              <a:off x="2344413" y="4496025"/>
              <a:ext cx="12025" cy="19600"/>
            </a:xfrm>
            <a:custGeom>
              <a:avLst/>
              <a:gdLst/>
              <a:ahLst/>
              <a:cxnLst/>
              <a:rect l="l" t="t" r="r" b="b"/>
              <a:pathLst>
                <a:path w="481" h="784" extrusionOk="0">
                  <a:moveTo>
                    <a:pt x="324" y="1"/>
                  </a:moveTo>
                  <a:cubicBezTo>
                    <a:pt x="283" y="1"/>
                    <a:pt x="244" y="22"/>
                    <a:pt x="223" y="71"/>
                  </a:cubicBezTo>
                  <a:cubicBezTo>
                    <a:pt x="152" y="262"/>
                    <a:pt x="45" y="452"/>
                    <a:pt x="9" y="667"/>
                  </a:cubicBezTo>
                  <a:cubicBezTo>
                    <a:pt x="1" y="730"/>
                    <a:pt x="67" y="783"/>
                    <a:pt x="130" y="783"/>
                  </a:cubicBezTo>
                  <a:cubicBezTo>
                    <a:pt x="161" y="783"/>
                    <a:pt x="191" y="770"/>
                    <a:pt x="211" y="738"/>
                  </a:cubicBezTo>
                  <a:cubicBezTo>
                    <a:pt x="318" y="572"/>
                    <a:pt x="378" y="357"/>
                    <a:pt x="449" y="167"/>
                  </a:cubicBezTo>
                  <a:cubicBezTo>
                    <a:pt x="480" y="74"/>
                    <a:pt x="400" y="1"/>
                    <a:pt x="32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2" name="Google Shape;962;p28"/>
            <p:cNvSpPr/>
            <p:nvPr/>
          </p:nvSpPr>
          <p:spPr>
            <a:xfrm>
              <a:off x="2294438" y="4478125"/>
              <a:ext cx="9825" cy="12850"/>
            </a:xfrm>
            <a:custGeom>
              <a:avLst/>
              <a:gdLst/>
              <a:ahLst/>
              <a:cxnLst/>
              <a:rect l="l" t="t" r="r" b="b"/>
              <a:pathLst>
                <a:path w="393" h="514" extrusionOk="0">
                  <a:moveTo>
                    <a:pt x="132" y="1"/>
                  </a:moveTo>
                  <a:cubicBezTo>
                    <a:pt x="64" y="1"/>
                    <a:pt x="1" y="60"/>
                    <a:pt x="31" y="145"/>
                  </a:cubicBezTo>
                  <a:cubicBezTo>
                    <a:pt x="79" y="264"/>
                    <a:pt x="103" y="371"/>
                    <a:pt x="174" y="466"/>
                  </a:cubicBezTo>
                  <a:cubicBezTo>
                    <a:pt x="199" y="499"/>
                    <a:pt x="233" y="513"/>
                    <a:pt x="267" y="513"/>
                  </a:cubicBezTo>
                  <a:cubicBezTo>
                    <a:pt x="331" y="513"/>
                    <a:pt x="392" y="461"/>
                    <a:pt x="377" y="383"/>
                  </a:cubicBezTo>
                  <a:cubicBezTo>
                    <a:pt x="353" y="264"/>
                    <a:pt x="293" y="168"/>
                    <a:pt x="234" y="61"/>
                  </a:cubicBezTo>
                  <a:cubicBezTo>
                    <a:pt x="208" y="19"/>
                    <a:pt x="169" y="1"/>
                    <a:pt x="13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3" name="Google Shape;963;p28"/>
            <p:cNvSpPr/>
            <p:nvPr/>
          </p:nvSpPr>
          <p:spPr>
            <a:xfrm>
              <a:off x="2360688" y="4579975"/>
              <a:ext cx="21775" cy="25025"/>
            </a:xfrm>
            <a:custGeom>
              <a:avLst/>
              <a:gdLst/>
              <a:ahLst/>
              <a:cxnLst/>
              <a:rect l="l" t="t" r="r" b="b"/>
              <a:pathLst>
                <a:path w="871" h="1001" extrusionOk="0">
                  <a:moveTo>
                    <a:pt x="721" y="0"/>
                  </a:moveTo>
                  <a:cubicBezTo>
                    <a:pt x="690" y="0"/>
                    <a:pt x="658" y="14"/>
                    <a:pt x="632" y="47"/>
                  </a:cubicBezTo>
                  <a:cubicBezTo>
                    <a:pt x="429" y="297"/>
                    <a:pt x="179" y="559"/>
                    <a:pt x="37" y="857"/>
                  </a:cubicBezTo>
                  <a:cubicBezTo>
                    <a:pt x="1" y="929"/>
                    <a:pt x="67" y="1001"/>
                    <a:pt x="137" y="1001"/>
                  </a:cubicBezTo>
                  <a:cubicBezTo>
                    <a:pt x="160" y="1001"/>
                    <a:pt x="183" y="993"/>
                    <a:pt x="203" y="976"/>
                  </a:cubicBezTo>
                  <a:cubicBezTo>
                    <a:pt x="441" y="762"/>
                    <a:pt x="620" y="452"/>
                    <a:pt x="810" y="178"/>
                  </a:cubicBezTo>
                  <a:cubicBezTo>
                    <a:pt x="871" y="92"/>
                    <a:pt x="801" y="0"/>
                    <a:pt x="72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4" name="Google Shape;964;p28"/>
            <p:cNvSpPr/>
            <p:nvPr/>
          </p:nvSpPr>
          <p:spPr>
            <a:xfrm>
              <a:off x="2268263" y="4529725"/>
              <a:ext cx="17275" cy="17400"/>
            </a:xfrm>
            <a:custGeom>
              <a:avLst/>
              <a:gdLst/>
              <a:ahLst/>
              <a:cxnLst/>
              <a:rect l="l" t="t" r="r" b="b"/>
              <a:pathLst>
                <a:path w="691" h="696" extrusionOk="0">
                  <a:moveTo>
                    <a:pt x="151" y="1"/>
                  </a:moveTo>
                  <a:cubicBezTo>
                    <a:pt x="77" y="1"/>
                    <a:pt x="0" y="76"/>
                    <a:pt x="43" y="152"/>
                  </a:cubicBezTo>
                  <a:cubicBezTo>
                    <a:pt x="174" y="378"/>
                    <a:pt x="316" y="581"/>
                    <a:pt x="555" y="688"/>
                  </a:cubicBezTo>
                  <a:cubicBezTo>
                    <a:pt x="565" y="693"/>
                    <a:pt x="576" y="696"/>
                    <a:pt x="586" y="696"/>
                  </a:cubicBezTo>
                  <a:cubicBezTo>
                    <a:pt x="645" y="696"/>
                    <a:pt x="690" y="619"/>
                    <a:pt x="650" y="569"/>
                  </a:cubicBezTo>
                  <a:cubicBezTo>
                    <a:pt x="507" y="390"/>
                    <a:pt x="352" y="236"/>
                    <a:pt x="233" y="45"/>
                  </a:cubicBezTo>
                  <a:cubicBezTo>
                    <a:pt x="212" y="14"/>
                    <a:pt x="182" y="1"/>
                    <a:pt x="15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5" name="Google Shape;965;p28"/>
            <p:cNvSpPr/>
            <p:nvPr/>
          </p:nvSpPr>
          <p:spPr>
            <a:xfrm>
              <a:off x="2330613" y="4554025"/>
              <a:ext cx="10775" cy="9300"/>
            </a:xfrm>
            <a:custGeom>
              <a:avLst/>
              <a:gdLst/>
              <a:ahLst/>
              <a:cxnLst/>
              <a:rect l="l" t="t" r="r" b="b"/>
              <a:pathLst>
                <a:path w="431" h="372" extrusionOk="0">
                  <a:moveTo>
                    <a:pt x="323" y="1"/>
                  </a:moveTo>
                  <a:cubicBezTo>
                    <a:pt x="311" y="1"/>
                    <a:pt x="298" y="5"/>
                    <a:pt x="287" y="14"/>
                  </a:cubicBezTo>
                  <a:cubicBezTo>
                    <a:pt x="192" y="85"/>
                    <a:pt x="120" y="157"/>
                    <a:pt x="49" y="240"/>
                  </a:cubicBezTo>
                  <a:cubicBezTo>
                    <a:pt x="0" y="298"/>
                    <a:pt x="62" y="372"/>
                    <a:pt x="119" y="372"/>
                  </a:cubicBezTo>
                  <a:cubicBezTo>
                    <a:pt x="132" y="372"/>
                    <a:pt x="145" y="368"/>
                    <a:pt x="156" y="359"/>
                  </a:cubicBezTo>
                  <a:cubicBezTo>
                    <a:pt x="251" y="287"/>
                    <a:pt x="311" y="204"/>
                    <a:pt x="382" y="121"/>
                  </a:cubicBezTo>
                  <a:cubicBezTo>
                    <a:pt x="431" y="73"/>
                    <a:pt x="377" y="1"/>
                    <a:pt x="32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6" name="Google Shape;966;p28"/>
            <p:cNvSpPr/>
            <p:nvPr/>
          </p:nvSpPr>
          <p:spPr>
            <a:xfrm>
              <a:off x="2285663" y="4596000"/>
              <a:ext cx="10775" cy="9300"/>
            </a:xfrm>
            <a:custGeom>
              <a:avLst/>
              <a:gdLst/>
              <a:ahLst/>
              <a:cxnLst/>
              <a:rect l="l" t="t" r="r" b="b"/>
              <a:pathLst>
                <a:path w="431" h="372" extrusionOk="0">
                  <a:moveTo>
                    <a:pt x="114" y="1"/>
                  </a:moveTo>
                  <a:cubicBezTo>
                    <a:pt x="54" y="1"/>
                    <a:pt x="1" y="72"/>
                    <a:pt x="49" y="121"/>
                  </a:cubicBezTo>
                  <a:cubicBezTo>
                    <a:pt x="120" y="216"/>
                    <a:pt x="192" y="275"/>
                    <a:pt x="275" y="359"/>
                  </a:cubicBezTo>
                  <a:cubicBezTo>
                    <a:pt x="289" y="368"/>
                    <a:pt x="303" y="372"/>
                    <a:pt x="317" y="372"/>
                  </a:cubicBezTo>
                  <a:cubicBezTo>
                    <a:pt x="377" y="372"/>
                    <a:pt x="431" y="300"/>
                    <a:pt x="382" y="252"/>
                  </a:cubicBezTo>
                  <a:cubicBezTo>
                    <a:pt x="311" y="168"/>
                    <a:pt x="240" y="85"/>
                    <a:pt x="156" y="13"/>
                  </a:cubicBezTo>
                  <a:cubicBezTo>
                    <a:pt x="143" y="4"/>
                    <a:pt x="128" y="1"/>
                    <a:pt x="11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7" name="Google Shape;967;p28"/>
            <p:cNvSpPr/>
            <p:nvPr/>
          </p:nvSpPr>
          <p:spPr>
            <a:xfrm>
              <a:off x="2331013" y="4640850"/>
              <a:ext cx="28600" cy="18325"/>
            </a:xfrm>
            <a:custGeom>
              <a:avLst/>
              <a:gdLst/>
              <a:ahLst/>
              <a:cxnLst/>
              <a:rect l="l" t="t" r="r" b="b"/>
              <a:pathLst>
                <a:path w="1144" h="733" extrusionOk="0">
                  <a:moveTo>
                    <a:pt x="994" y="1"/>
                  </a:moveTo>
                  <a:cubicBezTo>
                    <a:pt x="972" y="1"/>
                    <a:pt x="948" y="9"/>
                    <a:pt x="926" y="29"/>
                  </a:cubicBezTo>
                  <a:cubicBezTo>
                    <a:pt x="664" y="279"/>
                    <a:pt x="331" y="410"/>
                    <a:pt x="45" y="636"/>
                  </a:cubicBezTo>
                  <a:cubicBezTo>
                    <a:pt x="1" y="669"/>
                    <a:pt x="28" y="733"/>
                    <a:pt x="70" y="733"/>
                  </a:cubicBezTo>
                  <a:cubicBezTo>
                    <a:pt x="73" y="733"/>
                    <a:pt x="77" y="733"/>
                    <a:pt x="81" y="732"/>
                  </a:cubicBezTo>
                  <a:cubicBezTo>
                    <a:pt x="450" y="720"/>
                    <a:pt x="807" y="446"/>
                    <a:pt x="1069" y="196"/>
                  </a:cubicBezTo>
                  <a:cubicBezTo>
                    <a:pt x="1144" y="121"/>
                    <a:pt x="1078" y="1"/>
                    <a:pt x="99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8" name="Google Shape;968;p28"/>
            <p:cNvSpPr/>
            <p:nvPr/>
          </p:nvSpPr>
          <p:spPr>
            <a:xfrm>
              <a:off x="2252238" y="4610075"/>
              <a:ext cx="19600" cy="24900"/>
            </a:xfrm>
            <a:custGeom>
              <a:avLst/>
              <a:gdLst/>
              <a:ahLst/>
              <a:cxnLst/>
              <a:rect l="l" t="t" r="r" b="b"/>
              <a:pathLst>
                <a:path w="784" h="996" extrusionOk="0">
                  <a:moveTo>
                    <a:pt x="116" y="1"/>
                  </a:moveTo>
                  <a:cubicBezTo>
                    <a:pt x="57" y="1"/>
                    <a:pt x="1" y="54"/>
                    <a:pt x="41" y="117"/>
                  </a:cubicBezTo>
                  <a:cubicBezTo>
                    <a:pt x="207" y="427"/>
                    <a:pt x="398" y="748"/>
                    <a:pt x="684" y="986"/>
                  </a:cubicBezTo>
                  <a:cubicBezTo>
                    <a:pt x="693" y="993"/>
                    <a:pt x="702" y="996"/>
                    <a:pt x="711" y="996"/>
                  </a:cubicBezTo>
                  <a:cubicBezTo>
                    <a:pt x="750" y="996"/>
                    <a:pt x="784" y="942"/>
                    <a:pt x="755" y="903"/>
                  </a:cubicBezTo>
                  <a:cubicBezTo>
                    <a:pt x="565" y="617"/>
                    <a:pt x="350" y="355"/>
                    <a:pt x="195" y="46"/>
                  </a:cubicBezTo>
                  <a:cubicBezTo>
                    <a:pt x="176" y="14"/>
                    <a:pt x="145" y="1"/>
                    <a:pt x="11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69" name="Google Shape;969;p28"/>
            <p:cNvSpPr/>
            <p:nvPr/>
          </p:nvSpPr>
          <p:spPr>
            <a:xfrm>
              <a:off x="2269763" y="4661600"/>
              <a:ext cx="19250" cy="17975"/>
            </a:xfrm>
            <a:custGeom>
              <a:avLst/>
              <a:gdLst/>
              <a:ahLst/>
              <a:cxnLst/>
              <a:rect l="l" t="t" r="r" b="b"/>
              <a:pathLst>
                <a:path w="770" h="719" extrusionOk="0">
                  <a:moveTo>
                    <a:pt x="106" y="0"/>
                  </a:moveTo>
                  <a:cubicBezTo>
                    <a:pt x="53" y="0"/>
                    <a:pt x="0" y="66"/>
                    <a:pt x="30" y="116"/>
                  </a:cubicBezTo>
                  <a:cubicBezTo>
                    <a:pt x="173" y="366"/>
                    <a:pt x="399" y="521"/>
                    <a:pt x="626" y="699"/>
                  </a:cubicBezTo>
                  <a:cubicBezTo>
                    <a:pt x="639" y="712"/>
                    <a:pt x="653" y="718"/>
                    <a:pt x="668" y="718"/>
                  </a:cubicBezTo>
                  <a:cubicBezTo>
                    <a:pt x="720" y="718"/>
                    <a:pt x="770" y="648"/>
                    <a:pt x="733" y="592"/>
                  </a:cubicBezTo>
                  <a:cubicBezTo>
                    <a:pt x="542" y="366"/>
                    <a:pt x="399" y="140"/>
                    <a:pt x="137" y="9"/>
                  </a:cubicBezTo>
                  <a:cubicBezTo>
                    <a:pt x="127" y="3"/>
                    <a:pt x="117" y="0"/>
                    <a:pt x="10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0" name="Google Shape;970;p28"/>
            <p:cNvSpPr/>
            <p:nvPr/>
          </p:nvSpPr>
          <p:spPr>
            <a:xfrm>
              <a:off x="1871563" y="4923000"/>
              <a:ext cx="11775" cy="15375"/>
            </a:xfrm>
            <a:custGeom>
              <a:avLst/>
              <a:gdLst/>
              <a:ahLst/>
              <a:cxnLst/>
              <a:rect l="l" t="t" r="r" b="b"/>
              <a:pathLst>
                <a:path w="471" h="615" extrusionOk="0">
                  <a:moveTo>
                    <a:pt x="326" y="0"/>
                  </a:moveTo>
                  <a:cubicBezTo>
                    <a:pt x="285" y="0"/>
                    <a:pt x="243" y="20"/>
                    <a:pt x="218" y="66"/>
                  </a:cubicBezTo>
                  <a:cubicBezTo>
                    <a:pt x="135" y="209"/>
                    <a:pt x="51" y="340"/>
                    <a:pt x="16" y="495"/>
                  </a:cubicBezTo>
                  <a:cubicBezTo>
                    <a:pt x="0" y="572"/>
                    <a:pt x="61" y="615"/>
                    <a:pt x="125" y="615"/>
                  </a:cubicBezTo>
                  <a:cubicBezTo>
                    <a:pt x="159" y="615"/>
                    <a:pt x="193" y="603"/>
                    <a:pt x="218" y="578"/>
                  </a:cubicBezTo>
                  <a:cubicBezTo>
                    <a:pt x="313" y="447"/>
                    <a:pt x="373" y="304"/>
                    <a:pt x="432" y="149"/>
                  </a:cubicBezTo>
                  <a:cubicBezTo>
                    <a:pt x="471" y="65"/>
                    <a:pt x="400" y="0"/>
                    <a:pt x="32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1" name="Google Shape;971;p28"/>
            <p:cNvSpPr/>
            <p:nvPr/>
          </p:nvSpPr>
          <p:spPr>
            <a:xfrm>
              <a:off x="1836763" y="4906000"/>
              <a:ext cx="8025" cy="11275"/>
            </a:xfrm>
            <a:custGeom>
              <a:avLst/>
              <a:gdLst/>
              <a:ahLst/>
              <a:cxnLst/>
              <a:rect l="l" t="t" r="r" b="b"/>
              <a:pathLst>
                <a:path w="321" h="451" extrusionOk="0">
                  <a:moveTo>
                    <a:pt x="121" y="1"/>
                  </a:moveTo>
                  <a:cubicBezTo>
                    <a:pt x="61" y="1"/>
                    <a:pt x="0" y="42"/>
                    <a:pt x="15" y="115"/>
                  </a:cubicBezTo>
                  <a:cubicBezTo>
                    <a:pt x="39" y="234"/>
                    <a:pt x="50" y="305"/>
                    <a:pt x="110" y="401"/>
                  </a:cubicBezTo>
                  <a:cubicBezTo>
                    <a:pt x="130" y="436"/>
                    <a:pt x="159" y="451"/>
                    <a:pt x="190" y="451"/>
                  </a:cubicBezTo>
                  <a:cubicBezTo>
                    <a:pt x="253" y="451"/>
                    <a:pt x="320" y="389"/>
                    <a:pt x="312" y="317"/>
                  </a:cubicBezTo>
                  <a:cubicBezTo>
                    <a:pt x="300" y="222"/>
                    <a:pt x="265" y="151"/>
                    <a:pt x="217" y="55"/>
                  </a:cubicBezTo>
                  <a:cubicBezTo>
                    <a:pt x="198" y="18"/>
                    <a:pt x="160" y="1"/>
                    <a:pt x="12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2" name="Google Shape;972;p28"/>
            <p:cNvSpPr/>
            <p:nvPr/>
          </p:nvSpPr>
          <p:spPr>
            <a:xfrm>
              <a:off x="1877938" y="4987175"/>
              <a:ext cx="19625" cy="19100"/>
            </a:xfrm>
            <a:custGeom>
              <a:avLst/>
              <a:gdLst/>
              <a:ahLst/>
              <a:cxnLst/>
              <a:rect l="l" t="t" r="r" b="b"/>
              <a:pathLst>
                <a:path w="785" h="764" extrusionOk="0">
                  <a:moveTo>
                    <a:pt x="618" y="0"/>
                  </a:moveTo>
                  <a:cubicBezTo>
                    <a:pt x="589" y="0"/>
                    <a:pt x="559" y="11"/>
                    <a:pt x="535" y="35"/>
                  </a:cubicBezTo>
                  <a:cubicBezTo>
                    <a:pt x="380" y="214"/>
                    <a:pt x="177" y="380"/>
                    <a:pt x="46" y="583"/>
                  </a:cubicBezTo>
                  <a:cubicBezTo>
                    <a:pt x="0" y="666"/>
                    <a:pt x="55" y="764"/>
                    <a:pt x="132" y="764"/>
                  </a:cubicBezTo>
                  <a:cubicBezTo>
                    <a:pt x="154" y="764"/>
                    <a:pt x="178" y="756"/>
                    <a:pt x="201" y="737"/>
                  </a:cubicBezTo>
                  <a:cubicBezTo>
                    <a:pt x="404" y="595"/>
                    <a:pt x="558" y="368"/>
                    <a:pt x="713" y="178"/>
                  </a:cubicBezTo>
                  <a:cubicBezTo>
                    <a:pt x="784" y="89"/>
                    <a:pt x="703" y="0"/>
                    <a:pt x="61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3" name="Google Shape;973;p28"/>
            <p:cNvSpPr/>
            <p:nvPr/>
          </p:nvSpPr>
          <p:spPr>
            <a:xfrm>
              <a:off x="1813538" y="4942925"/>
              <a:ext cx="13325" cy="14775"/>
            </a:xfrm>
            <a:custGeom>
              <a:avLst/>
              <a:gdLst/>
              <a:ahLst/>
              <a:cxnLst/>
              <a:rect l="l" t="t" r="r" b="b"/>
              <a:pathLst>
                <a:path w="533" h="591" extrusionOk="0">
                  <a:moveTo>
                    <a:pt x="142" y="1"/>
                  </a:moveTo>
                  <a:cubicBezTo>
                    <a:pt x="71" y="1"/>
                    <a:pt x="0" y="65"/>
                    <a:pt x="39" y="150"/>
                  </a:cubicBezTo>
                  <a:cubicBezTo>
                    <a:pt x="134" y="341"/>
                    <a:pt x="229" y="483"/>
                    <a:pt x="408" y="579"/>
                  </a:cubicBezTo>
                  <a:cubicBezTo>
                    <a:pt x="422" y="587"/>
                    <a:pt x="436" y="591"/>
                    <a:pt x="448" y="591"/>
                  </a:cubicBezTo>
                  <a:cubicBezTo>
                    <a:pt x="505" y="591"/>
                    <a:pt x="533" y="509"/>
                    <a:pt x="503" y="460"/>
                  </a:cubicBezTo>
                  <a:cubicBezTo>
                    <a:pt x="420" y="329"/>
                    <a:pt x="313" y="210"/>
                    <a:pt x="241" y="67"/>
                  </a:cubicBezTo>
                  <a:cubicBezTo>
                    <a:pt x="220" y="20"/>
                    <a:pt x="181" y="1"/>
                    <a:pt x="14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4" name="Google Shape;974;p28"/>
            <p:cNvSpPr/>
            <p:nvPr/>
          </p:nvSpPr>
          <p:spPr>
            <a:xfrm>
              <a:off x="1858238" y="4965500"/>
              <a:ext cx="9900" cy="7400"/>
            </a:xfrm>
            <a:custGeom>
              <a:avLst/>
              <a:gdLst/>
              <a:ahLst/>
              <a:cxnLst/>
              <a:rect l="l" t="t" r="r" b="b"/>
              <a:pathLst>
                <a:path w="396" h="296" extrusionOk="0">
                  <a:moveTo>
                    <a:pt x="283" y="0"/>
                  </a:moveTo>
                  <a:cubicBezTo>
                    <a:pt x="272" y="0"/>
                    <a:pt x="261" y="3"/>
                    <a:pt x="251" y="9"/>
                  </a:cubicBezTo>
                  <a:cubicBezTo>
                    <a:pt x="168" y="57"/>
                    <a:pt x="120" y="104"/>
                    <a:pt x="49" y="164"/>
                  </a:cubicBezTo>
                  <a:cubicBezTo>
                    <a:pt x="0" y="222"/>
                    <a:pt x="62" y="296"/>
                    <a:pt x="125" y="296"/>
                  </a:cubicBezTo>
                  <a:cubicBezTo>
                    <a:pt x="140" y="296"/>
                    <a:pt x="154" y="292"/>
                    <a:pt x="168" y="283"/>
                  </a:cubicBezTo>
                  <a:cubicBezTo>
                    <a:pt x="239" y="235"/>
                    <a:pt x="287" y="176"/>
                    <a:pt x="346" y="116"/>
                  </a:cubicBezTo>
                  <a:cubicBezTo>
                    <a:pt x="396" y="67"/>
                    <a:pt x="338" y="0"/>
                    <a:pt x="28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5" name="Google Shape;975;p28"/>
            <p:cNvSpPr/>
            <p:nvPr/>
          </p:nvSpPr>
          <p:spPr>
            <a:xfrm>
              <a:off x="1822813" y="4993400"/>
              <a:ext cx="8800" cy="8150"/>
            </a:xfrm>
            <a:custGeom>
              <a:avLst/>
              <a:gdLst/>
              <a:ahLst/>
              <a:cxnLst/>
              <a:rect l="l" t="t" r="r" b="b"/>
              <a:pathLst>
                <a:path w="352" h="326" extrusionOk="0">
                  <a:moveTo>
                    <a:pt x="94" y="1"/>
                  </a:moveTo>
                  <a:cubicBezTo>
                    <a:pt x="41" y="1"/>
                    <a:pt x="0" y="76"/>
                    <a:pt x="37" y="131"/>
                  </a:cubicBezTo>
                  <a:cubicBezTo>
                    <a:pt x="85" y="191"/>
                    <a:pt x="132" y="238"/>
                    <a:pt x="180" y="298"/>
                  </a:cubicBezTo>
                  <a:cubicBezTo>
                    <a:pt x="199" y="317"/>
                    <a:pt x="221" y="325"/>
                    <a:pt x="242" y="325"/>
                  </a:cubicBezTo>
                  <a:cubicBezTo>
                    <a:pt x="301" y="325"/>
                    <a:pt x="351" y="264"/>
                    <a:pt x="299" y="203"/>
                  </a:cubicBezTo>
                  <a:cubicBezTo>
                    <a:pt x="251" y="143"/>
                    <a:pt x="204" y="84"/>
                    <a:pt x="144" y="24"/>
                  </a:cubicBezTo>
                  <a:cubicBezTo>
                    <a:pt x="127" y="8"/>
                    <a:pt x="110" y="1"/>
                    <a:pt x="9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6" name="Google Shape;976;p28"/>
            <p:cNvSpPr/>
            <p:nvPr/>
          </p:nvSpPr>
          <p:spPr>
            <a:xfrm>
              <a:off x="1852888" y="5031225"/>
              <a:ext cx="23875" cy="13200"/>
            </a:xfrm>
            <a:custGeom>
              <a:avLst/>
              <a:gdLst/>
              <a:ahLst/>
              <a:cxnLst/>
              <a:rect l="l" t="t" r="r" b="b"/>
              <a:pathLst>
                <a:path w="955" h="528" extrusionOk="0">
                  <a:moveTo>
                    <a:pt x="790" y="1"/>
                  </a:moveTo>
                  <a:cubicBezTo>
                    <a:pt x="769" y="1"/>
                    <a:pt x="747" y="7"/>
                    <a:pt x="727" y="23"/>
                  </a:cubicBezTo>
                  <a:cubicBezTo>
                    <a:pt x="513" y="190"/>
                    <a:pt x="239" y="261"/>
                    <a:pt x="36" y="428"/>
                  </a:cubicBezTo>
                  <a:cubicBezTo>
                    <a:pt x="1" y="452"/>
                    <a:pt x="13" y="523"/>
                    <a:pt x="60" y="523"/>
                  </a:cubicBezTo>
                  <a:cubicBezTo>
                    <a:pt x="83" y="526"/>
                    <a:pt x="105" y="527"/>
                    <a:pt x="128" y="527"/>
                  </a:cubicBezTo>
                  <a:cubicBezTo>
                    <a:pt x="392" y="527"/>
                    <a:pt x="661" y="343"/>
                    <a:pt x="858" y="190"/>
                  </a:cubicBezTo>
                  <a:cubicBezTo>
                    <a:pt x="954" y="122"/>
                    <a:pt x="879" y="1"/>
                    <a:pt x="79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7" name="Google Shape;977;p28"/>
            <p:cNvSpPr/>
            <p:nvPr/>
          </p:nvSpPr>
          <p:spPr>
            <a:xfrm>
              <a:off x="1796763" y="5001725"/>
              <a:ext cx="14125" cy="20275"/>
            </a:xfrm>
            <a:custGeom>
              <a:avLst/>
              <a:gdLst/>
              <a:ahLst/>
              <a:cxnLst/>
              <a:rect l="l" t="t" r="r" b="b"/>
              <a:pathLst>
                <a:path w="565" h="811" extrusionOk="0">
                  <a:moveTo>
                    <a:pt x="110" y="1"/>
                  </a:moveTo>
                  <a:cubicBezTo>
                    <a:pt x="55" y="1"/>
                    <a:pt x="0" y="50"/>
                    <a:pt x="31" y="120"/>
                  </a:cubicBezTo>
                  <a:cubicBezTo>
                    <a:pt x="150" y="370"/>
                    <a:pt x="269" y="620"/>
                    <a:pt x="472" y="798"/>
                  </a:cubicBezTo>
                  <a:cubicBezTo>
                    <a:pt x="480" y="807"/>
                    <a:pt x="491" y="811"/>
                    <a:pt x="501" y="811"/>
                  </a:cubicBezTo>
                  <a:cubicBezTo>
                    <a:pt x="532" y="811"/>
                    <a:pt x="564" y="775"/>
                    <a:pt x="555" y="739"/>
                  </a:cubicBezTo>
                  <a:cubicBezTo>
                    <a:pt x="436" y="513"/>
                    <a:pt x="293" y="286"/>
                    <a:pt x="186" y="48"/>
                  </a:cubicBezTo>
                  <a:cubicBezTo>
                    <a:pt x="169" y="15"/>
                    <a:pt x="139" y="1"/>
                    <a:pt x="11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8" name="Google Shape;978;p28"/>
            <p:cNvSpPr/>
            <p:nvPr/>
          </p:nvSpPr>
          <p:spPr>
            <a:xfrm>
              <a:off x="1806863" y="5041100"/>
              <a:ext cx="14250" cy="15600"/>
            </a:xfrm>
            <a:custGeom>
              <a:avLst/>
              <a:gdLst/>
              <a:ahLst/>
              <a:cxnLst/>
              <a:rect l="l" t="t" r="r" b="b"/>
              <a:pathLst>
                <a:path w="570" h="624" extrusionOk="0">
                  <a:moveTo>
                    <a:pt x="93" y="1"/>
                  </a:moveTo>
                  <a:cubicBezTo>
                    <a:pt x="38" y="1"/>
                    <a:pt x="0" y="69"/>
                    <a:pt x="20" y="128"/>
                  </a:cubicBezTo>
                  <a:cubicBezTo>
                    <a:pt x="92" y="343"/>
                    <a:pt x="258" y="450"/>
                    <a:pt x="425" y="605"/>
                  </a:cubicBezTo>
                  <a:cubicBezTo>
                    <a:pt x="441" y="618"/>
                    <a:pt x="457" y="623"/>
                    <a:pt x="472" y="623"/>
                  </a:cubicBezTo>
                  <a:cubicBezTo>
                    <a:pt x="527" y="623"/>
                    <a:pt x="569" y="553"/>
                    <a:pt x="532" y="497"/>
                  </a:cubicBezTo>
                  <a:cubicBezTo>
                    <a:pt x="413" y="307"/>
                    <a:pt x="330" y="128"/>
                    <a:pt x="127" y="9"/>
                  </a:cubicBezTo>
                  <a:cubicBezTo>
                    <a:pt x="115" y="3"/>
                    <a:pt x="104" y="1"/>
                    <a:pt x="9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79" name="Google Shape;979;p28"/>
            <p:cNvSpPr/>
            <p:nvPr/>
          </p:nvSpPr>
          <p:spPr>
            <a:xfrm>
              <a:off x="1671863" y="3994500"/>
              <a:ext cx="1427375" cy="1519825"/>
            </a:xfrm>
            <a:custGeom>
              <a:avLst/>
              <a:gdLst/>
              <a:ahLst/>
              <a:cxnLst/>
              <a:rect l="l" t="t" r="r" b="b"/>
              <a:pathLst>
                <a:path w="57095" h="60793" extrusionOk="0">
                  <a:moveTo>
                    <a:pt x="46254" y="0"/>
                  </a:moveTo>
                  <a:cubicBezTo>
                    <a:pt x="46193" y="0"/>
                    <a:pt x="46132" y="29"/>
                    <a:pt x="46104" y="94"/>
                  </a:cubicBezTo>
                  <a:cubicBezTo>
                    <a:pt x="45687" y="1047"/>
                    <a:pt x="45330" y="2035"/>
                    <a:pt x="44985" y="3023"/>
                  </a:cubicBezTo>
                  <a:cubicBezTo>
                    <a:pt x="44865" y="2821"/>
                    <a:pt x="44746" y="2618"/>
                    <a:pt x="44651" y="2392"/>
                  </a:cubicBezTo>
                  <a:cubicBezTo>
                    <a:pt x="44473" y="1964"/>
                    <a:pt x="44389" y="1511"/>
                    <a:pt x="44282" y="1059"/>
                  </a:cubicBezTo>
                  <a:cubicBezTo>
                    <a:pt x="44270" y="1002"/>
                    <a:pt x="44208" y="969"/>
                    <a:pt x="44152" y="969"/>
                  </a:cubicBezTo>
                  <a:cubicBezTo>
                    <a:pt x="44102" y="969"/>
                    <a:pt x="44056" y="996"/>
                    <a:pt x="44056" y="1059"/>
                  </a:cubicBezTo>
                  <a:cubicBezTo>
                    <a:pt x="44020" y="1809"/>
                    <a:pt x="44294" y="2833"/>
                    <a:pt x="44854" y="3404"/>
                  </a:cubicBezTo>
                  <a:cubicBezTo>
                    <a:pt x="44294" y="5119"/>
                    <a:pt x="43782" y="6857"/>
                    <a:pt x="43199" y="8548"/>
                  </a:cubicBezTo>
                  <a:cubicBezTo>
                    <a:pt x="42353" y="7857"/>
                    <a:pt x="41877" y="6619"/>
                    <a:pt x="41544" y="5607"/>
                  </a:cubicBezTo>
                  <a:cubicBezTo>
                    <a:pt x="41535" y="5570"/>
                    <a:pt x="41508" y="5555"/>
                    <a:pt x="41480" y="5555"/>
                  </a:cubicBezTo>
                  <a:cubicBezTo>
                    <a:pt x="41433" y="5555"/>
                    <a:pt x="41382" y="5596"/>
                    <a:pt x="41389" y="5654"/>
                  </a:cubicBezTo>
                  <a:cubicBezTo>
                    <a:pt x="41508" y="6416"/>
                    <a:pt x="41698" y="7107"/>
                    <a:pt x="42068" y="7798"/>
                  </a:cubicBezTo>
                  <a:cubicBezTo>
                    <a:pt x="42306" y="8238"/>
                    <a:pt x="42568" y="8762"/>
                    <a:pt x="43091" y="8833"/>
                  </a:cubicBezTo>
                  <a:cubicBezTo>
                    <a:pt x="42663" y="10072"/>
                    <a:pt x="42222" y="11310"/>
                    <a:pt x="41782" y="12536"/>
                  </a:cubicBezTo>
                  <a:cubicBezTo>
                    <a:pt x="41151" y="14048"/>
                    <a:pt x="40651" y="15620"/>
                    <a:pt x="39984" y="17132"/>
                  </a:cubicBezTo>
                  <a:cubicBezTo>
                    <a:pt x="39139" y="19037"/>
                    <a:pt x="38186" y="20906"/>
                    <a:pt x="37162" y="22740"/>
                  </a:cubicBezTo>
                  <a:cubicBezTo>
                    <a:pt x="36745" y="23490"/>
                    <a:pt x="36305" y="24228"/>
                    <a:pt x="35852" y="24966"/>
                  </a:cubicBezTo>
                  <a:cubicBezTo>
                    <a:pt x="35757" y="24133"/>
                    <a:pt x="35555" y="23300"/>
                    <a:pt x="35424" y="22502"/>
                  </a:cubicBezTo>
                  <a:cubicBezTo>
                    <a:pt x="35233" y="21192"/>
                    <a:pt x="35019" y="19894"/>
                    <a:pt x="34745" y="18597"/>
                  </a:cubicBezTo>
                  <a:cubicBezTo>
                    <a:pt x="34729" y="18504"/>
                    <a:pt x="34661" y="18461"/>
                    <a:pt x="34593" y="18461"/>
                  </a:cubicBezTo>
                  <a:cubicBezTo>
                    <a:pt x="34513" y="18461"/>
                    <a:pt x="34435" y="18522"/>
                    <a:pt x="34448" y="18632"/>
                  </a:cubicBezTo>
                  <a:cubicBezTo>
                    <a:pt x="34614" y="19942"/>
                    <a:pt x="34757" y="21264"/>
                    <a:pt x="34936" y="22573"/>
                  </a:cubicBezTo>
                  <a:cubicBezTo>
                    <a:pt x="35067" y="23573"/>
                    <a:pt x="35079" y="24728"/>
                    <a:pt x="35388" y="25716"/>
                  </a:cubicBezTo>
                  <a:cubicBezTo>
                    <a:pt x="33733" y="28300"/>
                    <a:pt x="31840" y="30705"/>
                    <a:pt x="29506" y="32729"/>
                  </a:cubicBezTo>
                  <a:cubicBezTo>
                    <a:pt x="28054" y="33991"/>
                    <a:pt x="26518" y="35158"/>
                    <a:pt x="24851" y="36123"/>
                  </a:cubicBezTo>
                  <a:cubicBezTo>
                    <a:pt x="25220" y="33539"/>
                    <a:pt x="25434" y="30931"/>
                    <a:pt x="25649" y="28336"/>
                  </a:cubicBezTo>
                  <a:cubicBezTo>
                    <a:pt x="25723" y="28349"/>
                    <a:pt x="25798" y="28355"/>
                    <a:pt x="25875" y="28355"/>
                  </a:cubicBezTo>
                  <a:cubicBezTo>
                    <a:pt x="26490" y="28355"/>
                    <a:pt x="27175" y="27956"/>
                    <a:pt x="27578" y="27586"/>
                  </a:cubicBezTo>
                  <a:cubicBezTo>
                    <a:pt x="27692" y="27471"/>
                    <a:pt x="27607" y="27302"/>
                    <a:pt x="27477" y="27302"/>
                  </a:cubicBezTo>
                  <a:cubicBezTo>
                    <a:pt x="27445" y="27302"/>
                    <a:pt x="27410" y="27312"/>
                    <a:pt x="27375" y="27336"/>
                  </a:cubicBezTo>
                  <a:cubicBezTo>
                    <a:pt x="27066" y="27550"/>
                    <a:pt x="26732" y="27717"/>
                    <a:pt x="26363" y="27812"/>
                  </a:cubicBezTo>
                  <a:cubicBezTo>
                    <a:pt x="26137" y="27871"/>
                    <a:pt x="25911" y="27883"/>
                    <a:pt x="25685" y="27919"/>
                  </a:cubicBezTo>
                  <a:cubicBezTo>
                    <a:pt x="25696" y="27860"/>
                    <a:pt x="25696" y="27800"/>
                    <a:pt x="25708" y="27729"/>
                  </a:cubicBezTo>
                  <a:cubicBezTo>
                    <a:pt x="25792" y="26645"/>
                    <a:pt x="25935" y="25514"/>
                    <a:pt x="26066" y="24371"/>
                  </a:cubicBezTo>
                  <a:cubicBezTo>
                    <a:pt x="26327" y="24216"/>
                    <a:pt x="26566" y="23966"/>
                    <a:pt x="26768" y="23764"/>
                  </a:cubicBezTo>
                  <a:cubicBezTo>
                    <a:pt x="27113" y="23407"/>
                    <a:pt x="27399" y="23014"/>
                    <a:pt x="27637" y="22573"/>
                  </a:cubicBezTo>
                  <a:cubicBezTo>
                    <a:pt x="27688" y="22480"/>
                    <a:pt x="27595" y="22393"/>
                    <a:pt x="27511" y="22393"/>
                  </a:cubicBezTo>
                  <a:cubicBezTo>
                    <a:pt x="27476" y="22393"/>
                    <a:pt x="27444" y="22408"/>
                    <a:pt x="27423" y="22442"/>
                  </a:cubicBezTo>
                  <a:cubicBezTo>
                    <a:pt x="27185" y="22859"/>
                    <a:pt x="26899" y="23228"/>
                    <a:pt x="26554" y="23561"/>
                  </a:cubicBezTo>
                  <a:cubicBezTo>
                    <a:pt x="26423" y="23681"/>
                    <a:pt x="26268" y="23788"/>
                    <a:pt x="26113" y="23907"/>
                  </a:cubicBezTo>
                  <a:cubicBezTo>
                    <a:pt x="26268" y="22395"/>
                    <a:pt x="26363" y="20871"/>
                    <a:pt x="26232" y="19418"/>
                  </a:cubicBezTo>
                  <a:cubicBezTo>
                    <a:pt x="26226" y="19320"/>
                    <a:pt x="26156" y="19275"/>
                    <a:pt x="26083" y="19275"/>
                  </a:cubicBezTo>
                  <a:cubicBezTo>
                    <a:pt x="26005" y="19275"/>
                    <a:pt x="25923" y="19326"/>
                    <a:pt x="25911" y="19418"/>
                  </a:cubicBezTo>
                  <a:cubicBezTo>
                    <a:pt x="25780" y="20073"/>
                    <a:pt x="25685" y="20740"/>
                    <a:pt x="25625" y="21418"/>
                  </a:cubicBezTo>
                  <a:cubicBezTo>
                    <a:pt x="25554" y="21347"/>
                    <a:pt x="25482" y="21275"/>
                    <a:pt x="25434" y="21204"/>
                  </a:cubicBezTo>
                  <a:cubicBezTo>
                    <a:pt x="25220" y="20942"/>
                    <a:pt x="25089" y="20644"/>
                    <a:pt x="24911" y="20371"/>
                  </a:cubicBezTo>
                  <a:cubicBezTo>
                    <a:pt x="24891" y="20335"/>
                    <a:pt x="24861" y="20321"/>
                    <a:pt x="24830" y="20321"/>
                  </a:cubicBezTo>
                  <a:cubicBezTo>
                    <a:pt x="24767" y="20321"/>
                    <a:pt x="24700" y="20382"/>
                    <a:pt x="24708" y="20454"/>
                  </a:cubicBezTo>
                  <a:cubicBezTo>
                    <a:pt x="24768" y="20906"/>
                    <a:pt x="25137" y="21549"/>
                    <a:pt x="25577" y="21859"/>
                  </a:cubicBezTo>
                  <a:cubicBezTo>
                    <a:pt x="25482" y="23061"/>
                    <a:pt x="25434" y="24288"/>
                    <a:pt x="25375" y="25502"/>
                  </a:cubicBezTo>
                  <a:cubicBezTo>
                    <a:pt x="24792" y="25085"/>
                    <a:pt x="24315" y="24562"/>
                    <a:pt x="23899" y="23966"/>
                  </a:cubicBezTo>
                  <a:cubicBezTo>
                    <a:pt x="23885" y="23942"/>
                    <a:pt x="23864" y="23932"/>
                    <a:pt x="23842" y="23932"/>
                  </a:cubicBezTo>
                  <a:cubicBezTo>
                    <a:pt x="23789" y="23932"/>
                    <a:pt x="23730" y="23991"/>
                    <a:pt x="23756" y="24050"/>
                  </a:cubicBezTo>
                  <a:cubicBezTo>
                    <a:pt x="23970" y="24573"/>
                    <a:pt x="24220" y="25026"/>
                    <a:pt x="24613" y="25443"/>
                  </a:cubicBezTo>
                  <a:cubicBezTo>
                    <a:pt x="24827" y="25657"/>
                    <a:pt x="25065" y="25919"/>
                    <a:pt x="25351" y="25943"/>
                  </a:cubicBezTo>
                  <a:cubicBezTo>
                    <a:pt x="25327" y="26586"/>
                    <a:pt x="25292" y="27229"/>
                    <a:pt x="25244" y="27860"/>
                  </a:cubicBezTo>
                  <a:cubicBezTo>
                    <a:pt x="25065" y="30027"/>
                    <a:pt x="24875" y="32193"/>
                    <a:pt x="24696" y="34360"/>
                  </a:cubicBezTo>
                  <a:cubicBezTo>
                    <a:pt x="24565" y="34158"/>
                    <a:pt x="24434" y="33944"/>
                    <a:pt x="24303" y="33729"/>
                  </a:cubicBezTo>
                  <a:cubicBezTo>
                    <a:pt x="24101" y="33396"/>
                    <a:pt x="23946" y="33015"/>
                    <a:pt x="23708" y="32694"/>
                  </a:cubicBezTo>
                  <a:cubicBezTo>
                    <a:pt x="23680" y="32659"/>
                    <a:pt x="23647" y="32644"/>
                    <a:pt x="23614" y="32644"/>
                  </a:cubicBezTo>
                  <a:cubicBezTo>
                    <a:pt x="23533" y="32644"/>
                    <a:pt x="23456" y="32731"/>
                    <a:pt x="23482" y="32824"/>
                  </a:cubicBezTo>
                  <a:cubicBezTo>
                    <a:pt x="23672" y="33491"/>
                    <a:pt x="24184" y="34182"/>
                    <a:pt x="24672" y="34670"/>
                  </a:cubicBezTo>
                  <a:cubicBezTo>
                    <a:pt x="24625" y="35218"/>
                    <a:pt x="24577" y="35753"/>
                    <a:pt x="24542" y="36301"/>
                  </a:cubicBezTo>
                  <a:cubicBezTo>
                    <a:pt x="24172" y="36504"/>
                    <a:pt x="23803" y="36706"/>
                    <a:pt x="23422" y="36896"/>
                  </a:cubicBezTo>
                  <a:cubicBezTo>
                    <a:pt x="21577" y="37789"/>
                    <a:pt x="19696" y="38611"/>
                    <a:pt x="17862" y="39516"/>
                  </a:cubicBezTo>
                  <a:cubicBezTo>
                    <a:pt x="18065" y="38266"/>
                    <a:pt x="18088" y="36730"/>
                    <a:pt x="17767" y="35563"/>
                  </a:cubicBezTo>
                  <a:cubicBezTo>
                    <a:pt x="17747" y="35493"/>
                    <a:pt x="17687" y="35463"/>
                    <a:pt x="17624" y="35463"/>
                  </a:cubicBezTo>
                  <a:cubicBezTo>
                    <a:pt x="17536" y="35463"/>
                    <a:pt x="17440" y="35521"/>
                    <a:pt x="17433" y="35611"/>
                  </a:cubicBezTo>
                  <a:cubicBezTo>
                    <a:pt x="17350" y="36289"/>
                    <a:pt x="17422" y="36992"/>
                    <a:pt x="17422" y="37670"/>
                  </a:cubicBezTo>
                  <a:cubicBezTo>
                    <a:pt x="17422" y="38373"/>
                    <a:pt x="17374" y="39063"/>
                    <a:pt x="17374" y="39754"/>
                  </a:cubicBezTo>
                  <a:cubicBezTo>
                    <a:pt x="17148" y="39885"/>
                    <a:pt x="16898" y="39992"/>
                    <a:pt x="16671" y="40123"/>
                  </a:cubicBezTo>
                  <a:cubicBezTo>
                    <a:pt x="12742" y="42183"/>
                    <a:pt x="8980" y="44624"/>
                    <a:pt x="5980" y="47922"/>
                  </a:cubicBezTo>
                  <a:cubicBezTo>
                    <a:pt x="5944" y="47957"/>
                    <a:pt x="5908" y="48005"/>
                    <a:pt x="5873" y="48041"/>
                  </a:cubicBezTo>
                  <a:cubicBezTo>
                    <a:pt x="6230" y="46481"/>
                    <a:pt x="6492" y="44885"/>
                    <a:pt x="6730" y="43302"/>
                  </a:cubicBezTo>
                  <a:cubicBezTo>
                    <a:pt x="6780" y="43310"/>
                    <a:pt x="6832" y="43313"/>
                    <a:pt x="6884" y="43313"/>
                  </a:cubicBezTo>
                  <a:cubicBezTo>
                    <a:pt x="7327" y="43313"/>
                    <a:pt x="7825" y="43059"/>
                    <a:pt x="8123" y="42814"/>
                  </a:cubicBezTo>
                  <a:cubicBezTo>
                    <a:pt x="8236" y="42722"/>
                    <a:pt x="8154" y="42523"/>
                    <a:pt x="8030" y="42523"/>
                  </a:cubicBezTo>
                  <a:cubicBezTo>
                    <a:pt x="8011" y="42523"/>
                    <a:pt x="7989" y="42528"/>
                    <a:pt x="7968" y="42540"/>
                  </a:cubicBezTo>
                  <a:cubicBezTo>
                    <a:pt x="7706" y="42683"/>
                    <a:pt x="7444" y="42790"/>
                    <a:pt x="7170" y="42838"/>
                  </a:cubicBezTo>
                  <a:cubicBezTo>
                    <a:pt x="7039" y="42850"/>
                    <a:pt x="6920" y="42850"/>
                    <a:pt x="6801" y="42861"/>
                  </a:cubicBezTo>
                  <a:cubicBezTo>
                    <a:pt x="6825" y="42730"/>
                    <a:pt x="6837" y="42588"/>
                    <a:pt x="6861" y="42457"/>
                  </a:cubicBezTo>
                  <a:cubicBezTo>
                    <a:pt x="6968" y="41754"/>
                    <a:pt x="7111" y="41028"/>
                    <a:pt x="7242" y="40302"/>
                  </a:cubicBezTo>
                  <a:cubicBezTo>
                    <a:pt x="7444" y="40194"/>
                    <a:pt x="7635" y="40028"/>
                    <a:pt x="7778" y="39897"/>
                  </a:cubicBezTo>
                  <a:cubicBezTo>
                    <a:pt x="8039" y="39671"/>
                    <a:pt x="8278" y="39397"/>
                    <a:pt x="8480" y="39087"/>
                  </a:cubicBezTo>
                  <a:cubicBezTo>
                    <a:pt x="8541" y="38991"/>
                    <a:pt x="8455" y="38883"/>
                    <a:pt x="8363" y="38883"/>
                  </a:cubicBezTo>
                  <a:cubicBezTo>
                    <a:pt x="8329" y="38883"/>
                    <a:pt x="8294" y="38897"/>
                    <a:pt x="8266" y="38932"/>
                  </a:cubicBezTo>
                  <a:cubicBezTo>
                    <a:pt x="8063" y="39230"/>
                    <a:pt x="7825" y="39480"/>
                    <a:pt x="7551" y="39706"/>
                  </a:cubicBezTo>
                  <a:cubicBezTo>
                    <a:pt x="7480" y="39754"/>
                    <a:pt x="7408" y="39802"/>
                    <a:pt x="7325" y="39849"/>
                  </a:cubicBezTo>
                  <a:cubicBezTo>
                    <a:pt x="7516" y="38766"/>
                    <a:pt x="7670" y="37658"/>
                    <a:pt x="7647" y="36599"/>
                  </a:cubicBezTo>
                  <a:cubicBezTo>
                    <a:pt x="7647" y="36505"/>
                    <a:pt x="7563" y="36452"/>
                    <a:pt x="7482" y="36452"/>
                  </a:cubicBezTo>
                  <a:cubicBezTo>
                    <a:pt x="7419" y="36452"/>
                    <a:pt x="7358" y="36484"/>
                    <a:pt x="7337" y="36551"/>
                  </a:cubicBezTo>
                  <a:cubicBezTo>
                    <a:pt x="7194" y="37015"/>
                    <a:pt x="7099" y="37492"/>
                    <a:pt x="7004" y="37968"/>
                  </a:cubicBezTo>
                  <a:cubicBezTo>
                    <a:pt x="6980" y="37932"/>
                    <a:pt x="6944" y="37897"/>
                    <a:pt x="6932" y="37861"/>
                  </a:cubicBezTo>
                  <a:cubicBezTo>
                    <a:pt x="6789" y="37658"/>
                    <a:pt x="6706" y="37432"/>
                    <a:pt x="6587" y="37218"/>
                  </a:cubicBezTo>
                  <a:cubicBezTo>
                    <a:pt x="6568" y="37186"/>
                    <a:pt x="6534" y="37171"/>
                    <a:pt x="6498" y="37171"/>
                  </a:cubicBezTo>
                  <a:cubicBezTo>
                    <a:pt x="6443" y="37171"/>
                    <a:pt x="6384" y="37207"/>
                    <a:pt x="6384" y="37266"/>
                  </a:cubicBezTo>
                  <a:cubicBezTo>
                    <a:pt x="6384" y="37611"/>
                    <a:pt x="6599" y="38158"/>
                    <a:pt x="6932" y="38420"/>
                  </a:cubicBezTo>
                  <a:cubicBezTo>
                    <a:pt x="6789" y="39290"/>
                    <a:pt x="6694" y="40171"/>
                    <a:pt x="6587" y="41040"/>
                  </a:cubicBezTo>
                  <a:cubicBezTo>
                    <a:pt x="6432" y="40897"/>
                    <a:pt x="6265" y="40754"/>
                    <a:pt x="6123" y="40575"/>
                  </a:cubicBezTo>
                  <a:cubicBezTo>
                    <a:pt x="5944" y="40337"/>
                    <a:pt x="5753" y="40099"/>
                    <a:pt x="5599" y="39837"/>
                  </a:cubicBezTo>
                  <a:cubicBezTo>
                    <a:pt x="5584" y="39819"/>
                    <a:pt x="5561" y="39811"/>
                    <a:pt x="5538" y="39811"/>
                  </a:cubicBezTo>
                  <a:cubicBezTo>
                    <a:pt x="5485" y="39811"/>
                    <a:pt x="5427" y="39851"/>
                    <a:pt x="5444" y="39909"/>
                  </a:cubicBezTo>
                  <a:cubicBezTo>
                    <a:pt x="5551" y="40314"/>
                    <a:pt x="5694" y="40647"/>
                    <a:pt x="5944" y="40992"/>
                  </a:cubicBezTo>
                  <a:cubicBezTo>
                    <a:pt x="6099" y="41195"/>
                    <a:pt x="6289" y="41445"/>
                    <a:pt x="6539" y="41468"/>
                  </a:cubicBezTo>
                  <a:cubicBezTo>
                    <a:pt x="6504" y="41778"/>
                    <a:pt x="6456" y="42088"/>
                    <a:pt x="6420" y="42397"/>
                  </a:cubicBezTo>
                  <a:cubicBezTo>
                    <a:pt x="6111" y="44433"/>
                    <a:pt x="5765" y="46469"/>
                    <a:pt x="5468" y="48505"/>
                  </a:cubicBezTo>
                  <a:cubicBezTo>
                    <a:pt x="4456" y="49672"/>
                    <a:pt x="3527" y="50970"/>
                    <a:pt x="2717" y="52351"/>
                  </a:cubicBezTo>
                  <a:cubicBezTo>
                    <a:pt x="2717" y="52363"/>
                    <a:pt x="2717" y="52363"/>
                    <a:pt x="2705" y="52363"/>
                  </a:cubicBezTo>
                  <a:cubicBezTo>
                    <a:pt x="1277" y="54827"/>
                    <a:pt x="265" y="57542"/>
                    <a:pt x="27" y="60304"/>
                  </a:cubicBezTo>
                  <a:cubicBezTo>
                    <a:pt x="0" y="60614"/>
                    <a:pt x="256" y="60793"/>
                    <a:pt x="499" y="60793"/>
                  </a:cubicBezTo>
                  <a:cubicBezTo>
                    <a:pt x="694" y="60793"/>
                    <a:pt x="881" y="60678"/>
                    <a:pt x="908" y="60423"/>
                  </a:cubicBezTo>
                  <a:cubicBezTo>
                    <a:pt x="1181" y="57542"/>
                    <a:pt x="1991" y="54934"/>
                    <a:pt x="3325" y="52529"/>
                  </a:cubicBezTo>
                  <a:cubicBezTo>
                    <a:pt x="4884" y="52339"/>
                    <a:pt x="6563" y="51934"/>
                    <a:pt x="7897" y="51148"/>
                  </a:cubicBezTo>
                  <a:cubicBezTo>
                    <a:pt x="8076" y="51043"/>
                    <a:pt x="8003" y="50815"/>
                    <a:pt x="7834" y="50815"/>
                  </a:cubicBezTo>
                  <a:cubicBezTo>
                    <a:pt x="7813" y="50815"/>
                    <a:pt x="7790" y="50819"/>
                    <a:pt x="7766" y="50827"/>
                  </a:cubicBezTo>
                  <a:cubicBezTo>
                    <a:pt x="6361" y="51232"/>
                    <a:pt x="5003" y="51720"/>
                    <a:pt x="3587" y="52089"/>
                  </a:cubicBezTo>
                  <a:cubicBezTo>
                    <a:pt x="4337" y="50803"/>
                    <a:pt x="5230" y="49577"/>
                    <a:pt x="6277" y="48410"/>
                  </a:cubicBezTo>
                  <a:cubicBezTo>
                    <a:pt x="7408" y="47148"/>
                    <a:pt x="8670" y="46005"/>
                    <a:pt x="9992" y="44957"/>
                  </a:cubicBezTo>
                  <a:cubicBezTo>
                    <a:pt x="11385" y="44957"/>
                    <a:pt x="12778" y="44933"/>
                    <a:pt x="14171" y="44909"/>
                  </a:cubicBezTo>
                  <a:cubicBezTo>
                    <a:pt x="15231" y="46707"/>
                    <a:pt x="16886" y="48160"/>
                    <a:pt x="18719" y="49136"/>
                  </a:cubicBezTo>
                  <a:cubicBezTo>
                    <a:pt x="18746" y="49151"/>
                    <a:pt x="18772" y="49158"/>
                    <a:pt x="18798" y="49158"/>
                  </a:cubicBezTo>
                  <a:cubicBezTo>
                    <a:pt x="18956" y="49158"/>
                    <a:pt x="19074" y="48905"/>
                    <a:pt x="18910" y="48803"/>
                  </a:cubicBezTo>
                  <a:cubicBezTo>
                    <a:pt x="18041" y="48291"/>
                    <a:pt x="17255" y="47719"/>
                    <a:pt x="16529" y="47076"/>
                  </a:cubicBezTo>
                  <a:cubicBezTo>
                    <a:pt x="16663" y="47069"/>
                    <a:pt x="16796" y="47066"/>
                    <a:pt x="16928" y="47066"/>
                  </a:cubicBezTo>
                  <a:cubicBezTo>
                    <a:pt x="18337" y="47066"/>
                    <a:pt x="19608" y="47463"/>
                    <a:pt x="20958" y="48029"/>
                  </a:cubicBezTo>
                  <a:cubicBezTo>
                    <a:pt x="20969" y="48032"/>
                    <a:pt x="20979" y="48034"/>
                    <a:pt x="20990" y="48034"/>
                  </a:cubicBezTo>
                  <a:cubicBezTo>
                    <a:pt x="21082" y="48034"/>
                    <a:pt x="21151" y="47902"/>
                    <a:pt x="21065" y="47838"/>
                  </a:cubicBezTo>
                  <a:cubicBezTo>
                    <a:pt x="19960" y="47064"/>
                    <a:pt x="18608" y="46754"/>
                    <a:pt x="17270" y="46754"/>
                  </a:cubicBezTo>
                  <a:cubicBezTo>
                    <a:pt x="16921" y="46754"/>
                    <a:pt x="16573" y="46775"/>
                    <a:pt x="16231" y="46814"/>
                  </a:cubicBezTo>
                  <a:cubicBezTo>
                    <a:pt x="15588" y="46231"/>
                    <a:pt x="14993" y="45588"/>
                    <a:pt x="14421" y="44897"/>
                  </a:cubicBezTo>
                  <a:cubicBezTo>
                    <a:pt x="17279" y="44850"/>
                    <a:pt x="20148" y="44755"/>
                    <a:pt x="23006" y="44671"/>
                  </a:cubicBezTo>
                  <a:cubicBezTo>
                    <a:pt x="24053" y="44635"/>
                    <a:pt x="25101" y="44600"/>
                    <a:pt x="26149" y="44564"/>
                  </a:cubicBezTo>
                  <a:lnTo>
                    <a:pt x="26149" y="44564"/>
                  </a:lnTo>
                  <a:cubicBezTo>
                    <a:pt x="25994" y="45374"/>
                    <a:pt x="26685" y="46326"/>
                    <a:pt x="27268" y="46802"/>
                  </a:cubicBezTo>
                  <a:cubicBezTo>
                    <a:pt x="27298" y="46828"/>
                    <a:pt x="27331" y="46838"/>
                    <a:pt x="27363" y="46838"/>
                  </a:cubicBezTo>
                  <a:cubicBezTo>
                    <a:pt x="27482" y="46838"/>
                    <a:pt x="27588" y="46689"/>
                    <a:pt x="27494" y="46576"/>
                  </a:cubicBezTo>
                  <a:cubicBezTo>
                    <a:pt x="27209" y="46279"/>
                    <a:pt x="26970" y="45945"/>
                    <a:pt x="26804" y="45564"/>
                  </a:cubicBezTo>
                  <a:cubicBezTo>
                    <a:pt x="26649" y="45243"/>
                    <a:pt x="26613" y="44874"/>
                    <a:pt x="26470" y="44552"/>
                  </a:cubicBezTo>
                  <a:cubicBezTo>
                    <a:pt x="27816" y="44504"/>
                    <a:pt x="29149" y="44457"/>
                    <a:pt x="30483" y="44409"/>
                  </a:cubicBezTo>
                  <a:cubicBezTo>
                    <a:pt x="30685" y="44778"/>
                    <a:pt x="31149" y="45112"/>
                    <a:pt x="31459" y="45338"/>
                  </a:cubicBezTo>
                  <a:cubicBezTo>
                    <a:pt x="31888" y="45647"/>
                    <a:pt x="32364" y="45898"/>
                    <a:pt x="32852" y="46100"/>
                  </a:cubicBezTo>
                  <a:cubicBezTo>
                    <a:pt x="32869" y="46106"/>
                    <a:pt x="32885" y="46109"/>
                    <a:pt x="32901" y="46109"/>
                  </a:cubicBezTo>
                  <a:cubicBezTo>
                    <a:pt x="33025" y="46109"/>
                    <a:pt x="33086" y="45915"/>
                    <a:pt x="32959" y="45862"/>
                  </a:cubicBezTo>
                  <a:cubicBezTo>
                    <a:pt x="32483" y="45659"/>
                    <a:pt x="32042" y="45421"/>
                    <a:pt x="31638" y="45100"/>
                  </a:cubicBezTo>
                  <a:cubicBezTo>
                    <a:pt x="31447" y="44957"/>
                    <a:pt x="31257" y="44802"/>
                    <a:pt x="31090" y="44624"/>
                  </a:cubicBezTo>
                  <a:cubicBezTo>
                    <a:pt x="31019" y="44552"/>
                    <a:pt x="30947" y="44469"/>
                    <a:pt x="30888" y="44397"/>
                  </a:cubicBezTo>
                  <a:cubicBezTo>
                    <a:pt x="32626" y="44338"/>
                    <a:pt x="34459" y="44374"/>
                    <a:pt x="36174" y="44040"/>
                  </a:cubicBezTo>
                  <a:cubicBezTo>
                    <a:pt x="36341" y="44004"/>
                    <a:pt x="36364" y="43719"/>
                    <a:pt x="36174" y="43719"/>
                  </a:cubicBezTo>
                  <a:cubicBezTo>
                    <a:pt x="35714" y="43705"/>
                    <a:pt x="35253" y="43699"/>
                    <a:pt x="34791" y="43699"/>
                  </a:cubicBezTo>
                  <a:cubicBezTo>
                    <a:pt x="34463" y="43699"/>
                    <a:pt x="34135" y="43702"/>
                    <a:pt x="33805" y="43707"/>
                  </a:cubicBezTo>
                  <a:cubicBezTo>
                    <a:pt x="33876" y="43612"/>
                    <a:pt x="33947" y="43516"/>
                    <a:pt x="34031" y="43433"/>
                  </a:cubicBezTo>
                  <a:cubicBezTo>
                    <a:pt x="34305" y="43159"/>
                    <a:pt x="34614" y="42969"/>
                    <a:pt x="34900" y="42730"/>
                  </a:cubicBezTo>
                  <a:cubicBezTo>
                    <a:pt x="34996" y="42645"/>
                    <a:pt x="34930" y="42522"/>
                    <a:pt x="34830" y="42522"/>
                  </a:cubicBezTo>
                  <a:cubicBezTo>
                    <a:pt x="34818" y="42522"/>
                    <a:pt x="34806" y="42524"/>
                    <a:pt x="34793" y="42528"/>
                  </a:cubicBezTo>
                  <a:cubicBezTo>
                    <a:pt x="34436" y="42623"/>
                    <a:pt x="34090" y="42897"/>
                    <a:pt x="33840" y="43147"/>
                  </a:cubicBezTo>
                  <a:cubicBezTo>
                    <a:pt x="33674" y="43314"/>
                    <a:pt x="33495" y="43504"/>
                    <a:pt x="33376" y="43719"/>
                  </a:cubicBezTo>
                  <a:cubicBezTo>
                    <a:pt x="32019" y="43754"/>
                    <a:pt x="30649" y="43814"/>
                    <a:pt x="29280" y="43897"/>
                  </a:cubicBezTo>
                  <a:cubicBezTo>
                    <a:pt x="29625" y="43219"/>
                    <a:pt x="30161" y="42635"/>
                    <a:pt x="30721" y="42135"/>
                  </a:cubicBezTo>
                  <a:cubicBezTo>
                    <a:pt x="30772" y="42084"/>
                    <a:pt x="30736" y="41982"/>
                    <a:pt x="30673" y="41982"/>
                  </a:cubicBezTo>
                  <a:cubicBezTo>
                    <a:pt x="30662" y="41982"/>
                    <a:pt x="30650" y="41985"/>
                    <a:pt x="30638" y="41992"/>
                  </a:cubicBezTo>
                  <a:cubicBezTo>
                    <a:pt x="30149" y="42278"/>
                    <a:pt x="29721" y="42599"/>
                    <a:pt x="29340" y="43028"/>
                  </a:cubicBezTo>
                  <a:cubicBezTo>
                    <a:pt x="29125" y="43266"/>
                    <a:pt x="28840" y="43588"/>
                    <a:pt x="28768" y="43921"/>
                  </a:cubicBezTo>
                  <a:cubicBezTo>
                    <a:pt x="26875" y="44028"/>
                    <a:pt x="24994" y="44159"/>
                    <a:pt x="23113" y="44219"/>
                  </a:cubicBezTo>
                  <a:cubicBezTo>
                    <a:pt x="18874" y="44362"/>
                    <a:pt x="14624" y="44457"/>
                    <a:pt x="10385" y="44647"/>
                  </a:cubicBezTo>
                  <a:cubicBezTo>
                    <a:pt x="12921" y="42707"/>
                    <a:pt x="15731" y="41099"/>
                    <a:pt x="18588" y="39694"/>
                  </a:cubicBezTo>
                  <a:cubicBezTo>
                    <a:pt x="20743" y="38635"/>
                    <a:pt x="23006" y="37754"/>
                    <a:pt x="25113" y="36575"/>
                  </a:cubicBezTo>
                  <a:cubicBezTo>
                    <a:pt x="26720" y="35658"/>
                    <a:pt x="28221" y="34503"/>
                    <a:pt x="29625" y="33289"/>
                  </a:cubicBezTo>
                  <a:cubicBezTo>
                    <a:pt x="31161" y="33039"/>
                    <a:pt x="32697" y="32753"/>
                    <a:pt x="34221" y="32408"/>
                  </a:cubicBezTo>
                  <a:cubicBezTo>
                    <a:pt x="34698" y="32836"/>
                    <a:pt x="35245" y="33170"/>
                    <a:pt x="35757" y="33539"/>
                  </a:cubicBezTo>
                  <a:cubicBezTo>
                    <a:pt x="36257" y="33920"/>
                    <a:pt x="36734" y="34348"/>
                    <a:pt x="37293" y="34646"/>
                  </a:cubicBezTo>
                  <a:cubicBezTo>
                    <a:pt x="37314" y="34656"/>
                    <a:pt x="37334" y="34661"/>
                    <a:pt x="37355" y="34661"/>
                  </a:cubicBezTo>
                  <a:cubicBezTo>
                    <a:pt x="37475" y="34661"/>
                    <a:pt x="37575" y="34496"/>
                    <a:pt x="37484" y="34384"/>
                  </a:cubicBezTo>
                  <a:cubicBezTo>
                    <a:pt x="37067" y="33872"/>
                    <a:pt x="36483" y="33503"/>
                    <a:pt x="35948" y="33134"/>
                  </a:cubicBezTo>
                  <a:cubicBezTo>
                    <a:pt x="35519" y="32848"/>
                    <a:pt x="35090" y="32539"/>
                    <a:pt x="34626" y="32324"/>
                  </a:cubicBezTo>
                  <a:cubicBezTo>
                    <a:pt x="36483" y="31884"/>
                    <a:pt x="38317" y="31372"/>
                    <a:pt x="40115" y="30741"/>
                  </a:cubicBezTo>
                  <a:cubicBezTo>
                    <a:pt x="40323" y="30664"/>
                    <a:pt x="40209" y="30377"/>
                    <a:pt x="40014" y="30377"/>
                  </a:cubicBezTo>
                  <a:cubicBezTo>
                    <a:pt x="39996" y="30377"/>
                    <a:pt x="39978" y="30379"/>
                    <a:pt x="39960" y="30384"/>
                  </a:cubicBezTo>
                  <a:cubicBezTo>
                    <a:pt x="36674" y="31300"/>
                    <a:pt x="33400" y="32182"/>
                    <a:pt x="30078" y="32896"/>
                  </a:cubicBezTo>
                  <a:cubicBezTo>
                    <a:pt x="30102" y="32872"/>
                    <a:pt x="30126" y="32860"/>
                    <a:pt x="30149" y="32836"/>
                  </a:cubicBezTo>
                  <a:cubicBezTo>
                    <a:pt x="32316" y="30908"/>
                    <a:pt x="34090" y="28633"/>
                    <a:pt x="35662" y="26217"/>
                  </a:cubicBezTo>
                  <a:cubicBezTo>
                    <a:pt x="35680" y="26223"/>
                    <a:pt x="35699" y="26226"/>
                    <a:pt x="35717" y="26226"/>
                  </a:cubicBezTo>
                  <a:cubicBezTo>
                    <a:pt x="35769" y="26226"/>
                    <a:pt x="35817" y="26201"/>
                    <a:pt x="35852" y="26157"/>
                  </a:cubicBezTo>
                  <a:cubicBezTo>
                    <a:pt x="39436" y="25455"/>
                    <a:pt x="42984" y="24526"/>
                    <a:pt x="46520" y="23633"/>
                  </a:cubicBezTo>
                  <a:cubicBezTo>
                    <a:pt x="46747" y="23573"/>
                    <a:pt x="46985" y="23502"/>
                    <a:pt x="47211" y="23454"/>
                  </a:cubicBezTo>
                  <a:cubicBezTo>
                    <a:pt x="47330" y="24204"/>
                    <a:pt x="48116" y="24919"/>
                    <a:pt x="48723" y="25240"/>
                  </a:cubicBezTo>
                  <a:cubicBezTo>
                    <a:pt x="48746" y="25252"/>
                    <a:pt x="48769" y="25257"/>
                    <a:pt x="48790" y="25257"/>
                  </a:cubicBezTo>
                  <a:cubicBezTo>
                    <a:pt x="48924" y="25257"/>
                    <a:pt x="49013" y="25059"/>
                    <a:pt x="48890" y="24966"/>
                  </a:cubicBezTo>
                  <a:cubicBezTo>
                    <a:pt x="48556" y="24728"/>
                    <a:pt x="48259" y="24443"/>
                    <a:pt x="48021" y="24109"/>
                  </a:cubicBezTo>
                  <a:cubicBezTo>
                    <a:pt x="47854" y="23871"/>
                    <a:pt x="47747" y="23597"/>
                    <a:pt x="47616" y="23347"/>
                  </a:cubicBezTo>
                  <a:cubicBezTo>
                    <a:pt x="48914" y="23014"/>
                    <a:pt x="50199" y="22680"/>
                    <a:pt x="51497" y="22347"/>
                  </a:cubicBezTo>
                  <a:cubicBezTo>
                    <a:pt x="51783" y="22621"/>
                    <a:pt x="52212" y="22835"/>
                    <a:pt x="52545" y="22990"/>
                  </a:cubicBezTo>
                  <a:cubicBezTo>
                    <a:pt x="53033" y="23228"/>
                    <a:pt x="53545" y="23371"/>
                    <a:pt x="54069" y="23466"/>
                  </a:cubicBezTo>
                  <a:cubicBezTo>
                    <a:pt x="54080" y="23469"/>
                    <a:pt x="54091" y="23470"/>
                    <a:pt x="54100" y="23470"/>
                  </a:cubicBezTo>
                  <a:cubicBezTo>
                    <a:pt x="54240" y="23470"/>
                    <a:pt x="54260" y="23250"/>
                    <a:pt x="54105" y="23216"/>
                  </a:cubicBezTo>
                  <a:cubicBezTo>
                    <a:pt x="53605" y="23109"/>
                    <a:pt x="53117" y="22954"/>
                    <a:pt x="52664" y="22728"/>
                  </a:cubicBezTo>
                  <a:cubicBezTo>
                    <a:pt x="52402" y="22585"/>
                    <a:pt x="52164" y="22407"/>
                    <a:pt x="51914" y="22240"/>
                  </a:cubicBezTo>
                  <a:cubicBezTo>
                    <a:pt x="52116" y="22180"/>
                    <a:pt x="52319" y="22133"/>
                    <a:pt x="52521" y="22085"/>
                  </a:cubicBezTo>
                  <a:cubicBezTo>
                    <a:pt x="53974" y="21692"/>
                    <a:pt x="55557" y="21418"/>
                    <a:pt x="56938" y="20811"/>
                  </a:cubicBezTo>
                  <a:cubicBezTo>
                    <a:pt x="57095" y="20744"/>
                    <a:pt x="57041" y="20498"/>
                    <a:pt x="56886" y="20498"/>
                  </a:cubicBezTo>
                  <a:cubicBezTo>
                    <a:pt x="56876" y="20498"/>
                    <a:pt x="56866" y="20499"/>
                    <a:pt x="56855" y="20502"/>
                  </a:cubicBezTo>
                  <a:cubicBezTo>
                    <a:pt x="56069" y="20609"/>
                    <a:pt x="55283" y="20811"/>
                    <a:pt x="54510" y="21037"/>
                  </a:cubicBezTo>
                  <a:cubicBezTo>
                    <a:pt x="54581" y="20871"/>
                    <a:pt x="54652" y="20716"/>
                    <a:pt x="54760" y="20561"/>
                  </a:cubicBezTo>
                  <a:cubicBezTo>
                    <a:pt x="54950" y="20275"/>
                    <a:pt x="55212" y="20037"/>
                    <a:pt x="55438" y="19763"/>
                  </a:cubicBezTo>
                  <a:cubicBezTo>
                    <a:pt x="55500" y="19691"/>
                    <a:pt x="55429" y="19575"/>
                    <a:pt x="55339" y="19575"/>
                  </a:cubicBezTo>
                  <a:cubicBezTo>
                    <a:pt x="55325" y="19575"/>
                    <a:pt x="55310" y="19578"/>
                    <a:pt x="55295" y="19585"/>
                  </a:cubicBezTo>
                  <a:cubicBezTo>
                    <a:pt x="54962" y="19751"/>
                    <a:pt x="54664" y="20085"/>
                    <a:pt x="54462" y="20406"/>
                  </a:cubicBezTo>
                  <a:cubicBezTo>
                    <a:pt x="54307" y="20621"/>
                    <a:pt x="54140" y="20883"/>
                    <a:pt x="54081" y="21156"/>
                  </a:cubicBezTo>
                  <a:cubicBezTo>
                    <a:pt x="53533" y="21323"/>
                    <a:pt x="52997" y="21478"/>
                    <a:pt x="52462" y="21621"/>
                  </a:cubicBezTo>
                  <a:cubicBezTo>
                    <a:pt x="51652" y="21835"/>
                    <a:pt x="50854" y="22037"/>
                    <a:pt x="50057" y="22252"/>
                  </a:cubicBezTo>
                  <a:cubicBezTo>
                    <a:pt x="50223" y="21418"/>
                    <a:pt x="50711" y="20656"/>
                    <a:pt x="51212" y="19990"/>
                  </a:cubicBezTo>
                  <a:cubicBezTo>
                    <a:pt x="51259" y="19933"/>
                    <a:pt x="51208" y="19853"/>
                    <a:pt x="51143" y="19853"/>
                  </a:cubicBezTo>
                  <a:cubicBezTo>
                    <a:pt x="51127" y="19853"/>
                    <a:pt x="51109" y="19858"/>
                    <a:pt x="51092" y="19871"/>
                  </a:cubicBezTo>
                  <a:cubicBezTo>
                    <a:pt x="50652" y="20263"/>
                    <a:pt x="50295" y="20668"/>
                    <a:pt x="49997" y="21180"/>
                  </a:cubicBezTo>
                  <a:cubicBezTo>
                    <a:pt x="49795" y="21537"/>
                    <a:pt x="49557" y="21942"/>
                    <a:pt x="49688" y="22335"/>
                  </a:cubicBezTo>
                  <a:cubicBezTo>
                    <a:pt x="48556" y="22633"/>
                    <a:pt x="47425" y="22930"/>
                    <a:pt x="46282" y="23228"/>
                  </a:cubicBezTo>
                  <a:cubicBezTo>
                    <a:pt x="42830" y="24109"/>
                    <a:pt x="39365" y="24978"/>
                    <a:pt x="35900" y="25836"/>
                  </a:cubicBezTo>
                  <a:cubicBezTo>
                    <a:pt x="36317" y="25181"/>
                    <a:pt x="36710" y="24538"/>
                    <a:pt x="37091" y="23871"/>
                  </a:cubicBezTo>
                  <a:cubicBezTo>
                    <a:pt x="38258" y="21871"/>
                    <a:pt x="39329" y="19811"/>
                    <a:pt x="40293" y="17692"/>
                  </a:cubicBezTo>
                  <a:cubicBezTo>
                    <a:pt x="41032" y="16037"/>
                    <a:pt x="41901" y="14263"/>
                    <a:pt x="42282" y="12465"/>
                  </a:cubicBezTo>
                  <a:cubicBezTo>
                    <a:pt x="42318" y="12358"/>
                    <a:pt x="42353" y="12262"/>
                    <a:pt x="42389" y="12167"/>
                  </a:cubicBezTo>
                  <a:cubicBezTo>
                    <a:pt x="42703" y="12291"/>
                    <a:pt x="43046" y="12345"/>
                    <a:pt x="43396" y="12345"/>
                  </a:cubicBezTo>
                  <a:cubicBezTo>
                    <a:pt x="44054" y="12345"/>
                    <a:pt x="44733" y="12154"/>
                    <a:pt x="45270" y="11881"/>
                  </a:cubicBezTo>
                  <a:cubicBezTo>
                    <a:pt x="45429" y="11797"/>
                    <a:pt x="45362" y="11572"/>
                    <a:pt x="45212" y="11572"/>
                  </a:cubicBezTo>
                  <a:cubicBezTo>
                    <a:pt x="45193" y="11572"/>
                    <a:pt x="45173" y="11576"/>
                    <a:pt x="45151" y="11584"/>
                  </a:cubicBezTo>
                  <a:cubicBezTo>
                    <a:pt x="44687" y="11762"/>
                    <a:pt x="44211" y="11881"/>
                    <a:pt x="43711" y="11893"/>
                  </a:cubicBezTo>
                  <a:cubicBezTo>
                    <a:pt x="43660" y="11896"/>
                    <a:pt x="43611" y="11898"/>
                    <a:pt x="43561" y="11898"/>
                  </a:cubicBezTo>
                  <a:cubicBezTo>
                    <a:pt x="43204" y="11898"/>
                    <a:pt x="42877" y="11828"/>
                    <a:pt x="42532" y="11786"/>
                  </a:cubicBezTo>
                  <a:cubicBezTo>
                    <a:pt x="42901" y="10750"/>
                    <a:pt x="43270" y="9703"/>
                    <a:pt x="43639" y="8667"/>
                  </a:cubicBezTo>
                  <a:cubicBezTo>
                    <a:pt x="43842" y="8083"/>
                    <a:pt x="44056" y="7500"/>
                    <a:pt x="44258" y="6917"/>
                  </a:cubicBezTo>
                  <a:cubicBezTo>
                    <a:pt x="45366" y="6690"/>
                    <a:pt x="46473" y="5785"/>
                    <a:pt x="47211" y="5035"/>
                  </a:cubicBezTo>
                  <a:cubicBezTo>
                    <a:pt x="47286" y="4951"/>
                    <a:pt x="47192" y="4824"/>
                    <a:pt x="47097" y="4824"/>
                  </a:cubicBezTo>
                  <a:cubicBezTo>
                    <a:pt x="47070" y="4824"/>
                    <a:pt x="47044" y="4834"/>
                    <a:pt x="47021" y="4857"/>
                  </a:cubicBezTo>
                  <a:cubicBezTo>
                    <a:pt x="46556" y="5309"/>
                    <a:pt x="46056" y="5714"/>
                    <a:pt x="45485" y="6035"/>
                  </a:cubicBezTo>
                  <a:cubicBezTo>
                    <a:pt x="45139" y="6238"/>
                    <a:pt x="44770" y="6369"/>
                    <a:pt x="44413" y="6512"/>
                  </a:cubicBezTo>
                  <a:cubicBezTo>
                    <a:pt x="45175" y="4428"/>
                    <a:pt x="45949" y="2321"/>
                    <a:pt x="46413" y="178"/>
                  </a:cubicBezTo>
                  <a:cubicBezTo>
                    <a:pt x="46442" y="69"/>
                    <a:pt x="46348" y="0"/>
                    <a:pt x="4625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0" name="Google Shape;980;p28"/>
            <p:cNvSpPr/>
            <p:nvPr/>
          </p:nvSpPr>
          <p:spPr>
            <a:xfrm>
              <a:off x="3064063" y="4545350"/>
              <a:ext cx="24625" cy="6775"/>
            </a:xfrm>
            <a:custGeom>
              <a:avLst/>
              <a:gdLst/>
              <a:ahLst/>
              <a:cxnLst/>
              <a:rect l="l" t="t" r="r" b="b"/>
              <a:pathLst>
                <a:path w="985" h="271" extrusionOk="0">
                  <a:moveTo>
                    <a:pt x="331" y="0"/>
                  </a:moveTo>
                  <a:cubicBezTo>
                    <a:pt x="259" y="0"/>
                    <a:pt x="188" y="4"/>
                    <a:pt x="119" y="15"/>
                  </a:cubicBezTo>
                  <a:cubicBezTo>
                    <a:pt x="0" y="39"/>
                    <a:pt x="12" y="206"/>
                    <a:pt x="119" y="230"/>
                  </a:cubicBezTo>
                  <a:cubicBezTo>
                    <a:pt x="238" y="263"/>
                    <a:pt x="368" y="270"/>
                    <a:pt x="497" y="270"/>
                  </a:cubicBezTo>
                  <a:cubicBezTo>
                    <a:pt x="600" y="270"/>
                    <a:pt x="703" y="265"/>
                    <a:pt x="798" y="265"/>
                  </a:cubicBezTo>
                  <a:cubicBezTo>
                    <a:pt x="802" y="266"/>
                    <a:pt x="805" y="266"/>
                    <a:pt x="809" y="266"/>
                  </a:cubicBezTo>
                  <a:cubicBezTo>
                    <a:pt x="954" y="266"/>
                    <a:pt x="985" y="39"/>
                    <a:pt x="834" y="39"/>
                  </a:cubicBezTo>
                  <a:cubicBezTo>
                    <a:pt x="668" y="23"/>
                    <a:pt x="496" y="0"/>
                    <a:pt x="33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1" name="Google Shape;981;p28"/>
            <p:cNvSpPr/>
            <p:nvPr/>
          </p:nvSpPr>
          <p:spPr>
            <a:xfrm>
              <a:off x="3073363" y="4480800"/>
              <a:ext cx="14375" cy="11600"/>
            </a:xfrm>
            <a:custGeom>
              <a:avLst/>
              <a:gdLst/>
              <a:ahLst/>
              <a:cxnLst/>
              <a:rect l="l" t="t" r="r" b="b"/>
              <a:pathLst>
                <a:path w="575" h="464" extrusionOk="0">
                  <a:moveTo>
                    <a:pt x="419" y="0"/>
                  </a:moveTo>
                  <a:cubicBezTo>
                    <a:pt x="397" y="0"/>
                    <a:pt x="375" y="8"/>
                    <a:pt x="355" y="26"/>
                  </a:cubicBezTo>
                  <a:cubicBezTo>
                    <a:pt x="247" y="109"/>
                    <a:pt x="140" y="180"/>
                    <a:pt x="57" y="288"/>
                  </a:cubicBezTo>
                  <a:cubicBezTo>
                    <a:pt x="1" y="372"/>
                    <a:pt x="70" y="464"/>
                    <a:pt x="155" y="464"/>
                  </a:cubicBezTo>
                  <a:cubicBezTo>
                    <a:pt x="177" y="464"/>
                    <a:pt x="201" y="457"/>
                    <a:pt x="224" y="442"/>
                  </a:cubicBezTo>
                  <a:cubicBezTo>
                    <a:pt x="331" y="371"/>
                    <a:pt x="414" y="276"/>
                    <a:pt x="509" y="168"/>
                  </a:cubicBezTo>
                  <a:cubicBezTo>
                    <a:pt x="575" y="103"/>
                    <a:pt x="500" y="0"/>
                    <a:pt x="41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2" name="Google Shape;982;p28"/>
            <p:cNvSpPr/>
            <p:nvPr/>
          </p:nvSpPr>
          <p:spPr>
            <a:xfrm>
              <a:off x="2974238" y="4596000"/>
              <a:ext cx="34175" cy="14150"/>
            </a:xfrm>
            <a:custGeom>
              <a:avLst/>
              <a:gdLst/>
              <a:ahLst/>
              <a:cxnLst/>
              <a:rect l="l" t="t" r="r" b="b"/>
              <a:pathLst>
                <a:path w="1367" h="566" extrusionOk="0">
                  <a:moveTo>
                    <a:pt x="139" y="1"/>
                  </a:moveTo>
                  <a:cubicBezTo>
                    <a:pt x="20" y="1"/>
                    <a:pt x="1" y="158"/>
                    <a:pt x="93" y="216"/>
                  </a:cubicBezTo>
                  <a:cubicBezTo>
                    <a:pt x="414" y="383"/>
                    <a:pt x="807" y="454"/>
                    <a:pt x="1152" y="561"/>
                  </a:cubicBezTo>
                  <a:cubicBezTo>
                    <a:pt x="1164" y="564"/>
                    <a:pt x="1174" y="566"/>
                    <a:pt x="1185" y="566"/>
                  </a:cubicBezTo>
                  <a:cubicBezTo>
                    <a:pt x="1298" y="566"/>
                    <a:pt x="1367" y="402"/>
                    <a:pt x="1236" y="359"/>
                  </a:cubicBezTo>
                  <a:cubicBezTo>
                    <a:pt x="891" y="228"/>
                    <a:pt x="521" y="49"/>
                    <a:pt x="152" y="2"/>
                  </a:cubicBezTo>
                  <a:cubicBezTo>
                    <a:pt x="148" y="1"/>
                    <a:pt x="144" y="1"/>
                    <a:pt x="13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3" name="Google Shape;983;p28"/>
            <p:cNvSpPr/>
            <p:nvPr/>
          </p:nvSpPr>
          <p:spPr>
            <a:xfrm>
              <a:off x="3007288" y="4471925"/>
              <a:ext cx="15475" cy="21050"/>
            </a:xfrm>
            <a:custGeom>
              <a:avLst/>
              <a:gdLst/>
              <a:ahLst/>
              <a:cxnLst/>
              <a:rect l="l" t="t" r="r" b="b"/>
              <a:pathLst>
                <a:path w="619" h="842" extrusionOk="0">
                  <a:moveTo>
                    <a:pt x="460" y="1"/>
                  </a:moveTo>
                  <a:cubicBezTo>
                    <a:pt x="431" y="1"/>
                    <a:pt x="402" y="11"/>
                    <a:pt x="378" y="35"/>
                  </a:cubicBezTo>
                  <a:cubicBezTo>
                    <a:pt x="200" y="250"/>
                    <a:pt x="45" y="476"/>
                    <a:pt x="9" y="750"/>
                  </a:cubicBezTo>
                  <a:cubicBezTo>
                    <a:pt x="1" y="798"/>
                    <a:pt x="48" y="841"/>
                    <a:pt x="90" y="841"/>
                  </a:cubicBezTo>
                  <a:cubicBezTo>
                    <a:pt x="110" y="841"/>
                    <a:pt x="129" y="832"/>
                    <a:pt x="140" y="809"/>
                  </a:cubicBezTo>
                  <a:cubicBezTo>
                    <a:pt x="271" y="595"/>
                    <a:pt x="390" y="369"/>
                    <a:pt x="557" y="178"/>
                  </a:cubicBezTo>
                  <a:cubicBezTo>
                    <a:pt x="619" y="89"/>
                    <a:pt x="542" y="1"/>
                    <a:pt x="46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4" name="Google Shape;984;p28"/>
            <p:cNvSpPr/>
            <p:nvPr/>
          </p:nvSpPr>
          <p:spPr>
            <a:xfrm>
              <a:off x="3007463" y="4549125"/>
              <a:ext cx="13225" cy="7500"/>
            </a:xfrm>
            <a:custGeom>
              <a:avLst/>
              <a:gdLst/>
              <a:ahLst/>
              <a:cxnLst/>
              <a:rect l="l" t="t" r="r" b="b"/>
              <a:pathLst>
                <a:path w="529" h="300" extrusionOk="0">
                  <a:moveTo>
                    <a:pt x="125" y="1"/>
                  </a:moveTo>
                  <a:cubicBezTo>
                    <a:pt x="55" y="1"/>
                    <a:pt x="1" y="97"/>
                    <a:pt x="74" y="138"/>
                  </a:cubicBezTo>
                  <a:cubicBezTo>
                    <a:pt x="181" y="210"/>
                    <a:pt x="288" y="245"/>
                    <a:pt x="407" y="293"/>
                  </a:cubicBezTo>
                  <a:cubicBezTo>
                    <a:pt x="417" y="298"/>
                    <a:pt x="428" y="300"/>
                    <a:pt x="437" y="300"/>
                  </a:cubicBezTo>
                  <a:cubicBezTo>
                    <a:pt x="500" y="300"/>
                    <a:pt x="529" y="204"/>
                    <a:pt x="466" y="162"/>
                  </a:cubicBezTo>
                  <a:cubicBezTo>
                    <a:pt x="359" y="102"/>
                    <a:pt x="264" y="43"/>
                    <a:pt x="157" y="7"/>
                  </a:cubicBezTo>
                  <a:cubicBezTo>
                    <a:pt x="146" y="3"/>
                    <a:pt x="136" y="1"/>
                    <a:pt x="12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5" name="Google Shape;985;p28"/>
            <p:cNvSpPr/>
            <p:nvPr/>
          </p:nvSpPr>
          <p:spPr>
            <a:xfrm>
              <a:off x="2948588" y="4514200"/>
              <a:ext cx="8450" cy="11475"/>
            </a:xfrm>
            <a:custGeom>
              <a:avLst/>
              <a:gdLst/>
              <a:ahLst/>
              <a:cxnLst/>
              <a:rect l="l" t="t" r="r" b="b"/>
              <a:pathLst>
                <a:path w="338" h="459" extrusionOk="0">
                  <a:moveTo>
                    <a:pt x="243" y="0"/>
                  </a:moveTo>
                  <a:cubicBezTo>
                    <a:pt x="224" y="0"/>
                    <a:pt x="204" y="10"/>
                    <a:pt x="190" y="35"/>
                  </a:cubicBezTo>
                  <a:cubicBezTo>
                    <a:pt x="119" y="130"/>
                    <a:pt x="71" y="249"/>
                    <a:pt x="23" y="356"/>
                  </a:cubicBezTo>
                  <a:cubicBezTo>
                    <a:pt x="1" y="418"/>
                    <a:pt x="46" y="459"/>
                    <a:pt x="94" y="459"/>
                  </a:cubicBezTo>
                  <a:cubicBezTo>
                    <a:pt x="121" y="459"/>
                    <a:pt x="149" y="446"/>
                    <a:pt x="166" y="416"/>
                  </a:cubicBezTo>
                  <a:cubicBezTo>
                    <a:pt x="226" y="321"/>
                    <a:pt x="285" y="214"/>
                    <a:pt x="321" y="106"/>
                  </a:cubicBezTo>
                  <a:cubicBezTo>
                    <a:pt x="338" y="56"/>
                    <a:pt x="290" y="0"/>
                    <a:pt x="24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6" name="Google Shape;986;p28"/>
            <p:cNvSpPr/>
            <p:nvPr/>
          </p:nvSpPr>
          <p:spPr>
            <a:xfrm>
              <a:off x="2905263" y="4584400"/>
              <a:ext cx="28900" cy="23625"/>
            </a:xfrm>
            <a:custGeom>
              <a:avLst/>
              <a:gdLst/>
              <a:ahLst/>
              <a:cxnLst/>
              <a:rect l="l" t="t" r="r" b="b"/>
              <a:pathLst>
                <a:path w="1156" h="945" extrusionOk="0">
                  <a:moveTo>
                    <a:pt x="66" y="1"/>
                  </a:moveTo>
                  <a:cubicBezTo>
                    <a:pt x="30" y="1"/>
                    <a:pt x="0" y="37"/>
                    <a:pt x="18" y="73"/>
                  </a:cubicBezTo>
                  <a:cubicBezTo>
                    <a:pt x="185" y="466"/>
                    <a:pt x="602" y="739"/>
                    <a:pt x="971" y="930"/>
                  </a:cubicBezTo>
                  <a:cubicBezTo>
                    <a:pt x="988" y="940"/>
                    <a:pt x="1005" y="945"/>
                    <a:pt x="1020" y="945"/>
                  </a:cubicBezTo>
                  <a:cubicBezTo>
                    <a:pt x="1110" y="945"/>
                    <a:pt x="1156" y="790"/>
                    <a:pt x="1054" y="739"/>
                  </a:cubicBezTo>
                  <a:cubicBezTo>
                    <a:pt x="685" y="537"/>
                    <a:pt x="435" y="251"/>
                    <a:pt x="101" y="13"/>
                  </a:cubicBezTo>
                  <a:cubicBezTo>
                    <a:pt x="90" y="4"/>
                    <a:pt x="78" y="1"/>
                    <a:pt x="6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7" name="Google Shape;987;p28"/>
            <p:cNvSpPr/>
            <p:nvPr/>
          </p:nvSpPr>
          <p:spPr>
            <a:xfrm>
              <a:off x="2908463" y="4483650"/>
              <a:ext cx="22100" cy="27175"/>
            </a:xfrm>
            <a:custGeom>
              <a:avLst/>
              <a:gdLst/>
              <a:ahLst/>
              <a:cxnLst/>
              <a:rect l="l" t="t" r="r" b="b"/>
              <a:pathLst>
                <a:path w="884" h="1087" extrusionOk="0">
                  <a:moveTo>
                    <a:pt x="763" y="0"/>
                  </a:moveTo>
                  <a:cubicBezTo>
                    <a:pt x="741" y="0"/>
                    <a:pt x="718" y="9"/>
                    <a:pt x="700" y="31"/>
                  </a:cubicBezTo>
                  <a:cubicBezTo>
                    <a:pt x="426" y="316"/>
                    <a:pt x="164" y="638"/>
                    <a:pt x="9" y="1019"/>
                  </a:cubicBezTo>
                  <a:cubicBezTo>
                    <a:pt x="1" y="1053"/>
                    <a:pt x="34" y="1086"/>
                    <a:pt x="67" y="1086"/>
                  </a:cubicBezTo>
                  <a:cubicBezTo>
                    <a:pt x="80" y="1086"/>
                    <a:pt x="94" y="1080"/>
                    <a:pt x="104" y="1067"/>
                  </a:cubicBezTo>
                  <a:cubicBezTo>
                    <a:pt x="343" y="757"/>
                    <a:pt x="557" y="424"/>
                    <a:pt x="831" y="126"/>
                  </a:cubicBezTo>
                  <a:cubicBezTo>
                    <a:pt x="884" y="73"/>
                    <a:pt x="825" y="0"/>
                    <a:pt x="76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8" name="Google Shape;988;p28"/>
            <p:cNvSpPr/>
            <p:nvPr/>
          </p:nvSpPr>
          <p:spPr>
            <a:xfrm>
              <a:off x="2866588" y="4521025"/>
              <a:ext cx="14325" cy="24100"/>
            </a:xfrm>
            <a:custGeom>
              <a:avLst/>
              <a:gdLst/>
              <a:ahLst/>
              <a:cxnLst/>
              <a:rect l="l" t="t" r="r" b="b"/>
              <a:pathLst>
                <a:path w="573" h="964" extrusionOk="0">
                  <a:moveTo>
                    <a:pt x="483" y="0"/>
                  </a:moveTo>
                  <a:cubicBezTo>
                    <a:pt x="461" y="0"/>
                    <a:pt x="438" y="8"/>
                    <a:pt x="422" y="24"/>
                  </a:cubicBezTo>
                  <a:cubicBezTo>
                    <a:pt x="208" y="262"/>
                    <a:pt x="124" y="560"/>
                    <a:pt x="17" y="857"/>
                  </a:cubicBezTo>
                  <a:cubicBezTo>
                    <a:pt x="1" y="908"/>
                    <a:pt x="49" y="964"/>
                    <a:pt x="95" y="964"/>
                  </a:cubicBezTo>
                  <a:cubicBezTo>
                    <a:pt x="115" y="964"/>
                    <a:pt x="134" y="954"/>
                    <a:pt x="148" y="929"/>
                  </a:cubicBezTo>
                  <a:cubicBezTo>
                    <a:pt x="315" y="655"/>
                    <a:pt x="505" y="405"/>
                    <a:pt x="565" y="95"/>
                  </a:cubicBezTo>
                  <a:cubicBezTo>
                    <a:pt x="573" y="32"/>
                    <a:pt x="528" y="0"/>
                    <a:pt x="48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89" name="Google Shape;989;p28"/>
            <p:cNvSpPr/>
            <p:nvPr/>
          </p:nvSpPr>
          <p:spPr>
            <a:xfrm>
              <a:off x="2538688" y="5120500"/>
              <a:ext cx="24200" cy="9625"/>
            </a:xfrm>
            <a:custGeom>
              <a:avLst/>
              <a:gdLst/>
              <a:ahLst/>
              <a:cxnLst/>
              <a:rect l="l" t="t" r="r" b="b"/>
              <a:pathLst>
                <a:path w="968" h="385" extrusionOk="0">
                  <a:moveTo>
                    <a:pt x="179" y="0"/>
                  </a:moveTo>
                  <a:cubicBezTo>
                    <a:pt x="60" y="0"/>
                    <a:pt x="1" y="155"/>
                    <a:pt x="120" y="203"/>
                  </a:cubicBezTo>
                  <a:cubicBezTo>
                    <a:pt x="322" y="310"/>
                    <a:pt x="584" y="334"/>
                    <a:pt x="798" y="381"/>
                  </a:cubicBezTo>
                  <a:cubicBezTo>
                    <a:pt x="809" y="384"/>
                    <a:pt x="819" y="385"/>
                    <a:pt x="829" y="385"/>
                  </a:cubicBezTo>
                  <a:cubicBezTo>
                    <a:pt x="956" y="385"/>
                    <a:pt x="967" y="176"/>
                    <a:pt x="834" y="143"/>
                  </a:cubicBezTo>
                  <a:cubicBezTo>
                    <a:pt x="620" y="96"/>
                    <a:pt x="394" y="0"/>
                    <a:pt x="17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0" name="Google Shape;990;p28"/>
            <p:cNvSpPr/>
            <p:nvPr/>
          </p:nvSpPr>
          <p:spPr>
            <a:xfrm>
              <a:off x="2559788" y="5059775"/>
              <a:ext cx="15200" cy="10375"/>
            </a:xfrm>
            <a:custGeom>
              <a:avLst/>
              <a:gdLst/>
              <a:ahLst/>
              <a:cxnLst/>
              <a:rect l="l" t="t" r="r" b="b"/>
              <a:pathLst>
                <a:path w="608" h="415" extrusionOk="0">
                  <a:moveTo>
                    <a:pt x="462" y="0"/>
                  </a:moveTo>
                  <a:cubicBezTo>
                    <a:pt x="448" y="0"/>
                    <a:pt x="434" y="4"/>
                    <a:pt x="419" y="12"/>
                  </a:cubicBezTo>
                  <a:cubicBezTo>
                    <a:pt x="300" y="72"/>
                    <a:pt x="181" y="119"/>
                    <a:pt x="74" y="215"/>
                  </a:cubicBezTo>
                  <a:cubicBezTo>
                    <a:pt x="1" y="287"/>
                    <a:pt x="46" y="414"/>
                    <a:pt x="145" y="414"/>
                  </a:cubicBezTo>
                  <a:cubicBezTo>
                    <a:pt x="160" y="414"/>
                    <a:pt x="176" y="411"/>
                    <a:pt x="193" y="405"/>
                  </a:cubicBezTo>
                  <a:cubicBezTo>
                    <a:pt x="312" y="358"/>
                    <a:pt x="419" y="274"/>
                    <a:pt x="526" y="203"/>
                  </a:cubicBezTo>
                  <a:cubicBezTo>
                    <a:pt x="608" y="141"/>
                    <a:pt x="549" y="0"/>
                    <a:pt x="46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1" name="Google Shape;991;p28"/>
            <p:cNvSpPr/>
            <p:nvPr/>
          </p:nvSpPr>
          <p:spPr>
            <a:xfrm>
              <a:off x="2441038" y="5152800"/>
              <a:ext cx="32150" cy="18900"/>
            </a:xfrm>
            <a:custGeom>
              <a:avLst/>
              <a:gdLst/>
              <a:ahLst/>
              <a:cxnLst/>
              <a:rect l="l" t="t" r="r" b="b"/>
              <a:pathLst>
                <a:path w="1286" h="756" extrusionOk="0">
                  <a:moveTo>
                    <a:pt x="156" y="0"/>
                  </a:moveTo>
                  <a:cubicBezTo>
                    <a:pt x="65" y="0"/>
                    <a:pt x="1" y="111"/>
                    <a:pt x="85" y="185"/>
                  </a:cubicBezTo>
                  <a:cubicBezTo>
                    <a:pt x="371" y="423"/>
                    <a:pt x="763" y="578"/>
                    <a:pt x="1085" y="744"/>
                  </a:cubicBezTo>
                  <a:cubicBezTo>
                    <a:pt x="1099" y="752"/>
                    <a:pt x="1113" y="756"/>
                    <a:pt x="1127" y="756"/>
                  </a:cubicBezTo>
                  <a:cubicBezTo>
                    <a:pt x="1217" y="756"/>
                    <a:pt x="1285" y="605"/>
                    <a:pt x="1192" y="554"/>
                  </a:cubicBezTo>
                  <a:cubicBezTo>
                    <a:pt x="883" y="375"/>
                    <a:pt x="549" y="113"/>
                    <a:pt x="192" y="6"/>
                  </a:cubicBezTo>
                  <a:cubicBezTo>
                    <a:pt x="180" y="2"/>
                    <a:pt x="167" y="0"/>
                    <a:pt x="15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2" name="Google Shape;992;p28"/>
            <p:cNvSpPr/>
            <p:nvPr/>
          </p:nvSpPr>
          <p:spPr>
            <a:xfrm>
              <a:off x="2494313" y="5038675"/>
              <a:ext cx="18825" cy="18950"/>
            </a:xfrm>
            <a:custGeom>
              <a:avLst/>
              <a:gdLst/>
              <a:ahLst/>
              <a:cxnLst/>
              <a:rect l="l" t="t" r="r" b="b"/>
              <a:pathLst>
                <a:path w="753" h="758" extrusionOk="0">
                  <a:moveTo>
                    <a:pt x="593" y="0"/>
                  </a:moveTo>
                  <a:cubicBezTo>
                    <a:pt x="571" y="0"/>
                    <a:pt x="548" y="7"/>
                    <a:pt x="526" y="23"/>
                  </a:cubicBezTo>
                  <a:cubicBezTo>
                    <a:pt x="311" y="190"/>
                    <a:pt x="109" y="380"/>
                    <a:pt x="26" y="654"/>
                  </a:cubicBezTo>
                  <a:cubicBezTo>
                    <a:pt x="1" y="711"/>
                    <a:pt x="44" y="757"/>
                    <a:pt x="92" y="757"/>
                  </a:cubicBezTo>
                  <a:cubicBezTo>
                    <a:pt x="115" y="757"/>
                    <a:pt x="138" y="748"/>
                    <a:pt x="156" y="725"/>
                  </a:cubicBezTo>
                  <a:cubicBezTo>
                    <a:pt x="323" y="547"/>
                    <a:pt x="466" y="344"/>
                    <a:pt x="657" y="190"/>
                  </a:cubicBezTo>
                  <a:cubicBezTo>
                    <a:pt x="753" y="122"/>
                    <a:pt x="686" y="0"/>
                    <a:pt x="59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3" name="Google Shape;993;p28"/>
            <p:cNvSpPr/>
            <p:nvPr/>
          </p:nvSpPr>
          <p:spPr>
            <a:xfrm>
              <a:off x="2483588" y="5112750"/>
              <a:ext cx="12200" cy="9100"/>
            </a:xfrm>
            <a:custGeom>
              <a:avLst/>
              <a:gdLst/>
              <a:ahLst/>
              <a:cxnLst/>
              <a:rect l="l" t="t" r="r" b="b"/>
              <a:pathLst>
                <a:path w="488" h="364" extrusionOk="0">
                  <a:moveTo>
                    <a:pt x="107" y="1"/>
                  </a:moveTo>
                  <a:cubicBezTo>
                    <a:pt x="49" y="1"/>
                    <a:pt x="1" y="82"/>
                    <a:pt x="50" y="132"/>
                  </a:cubicBezTo>
                  <a:cubicBezTo>
                    <a:pt x="133" y="215"/>
                    <a:pt x="240" y="275"/>
                    <a:pt x="335" y="346"/>
                  </a:cubicBezTo>
                  <a:cubicBezTo>
                    <a:pt x="352" y="358"/>
                    <a:pt x="369" y="363"/>
                    <a:pt x="385" y="363"/>
                  </a:cubicBezTo>
                  <a:cubicBezTo>
                    <a:pt x="446" y="363"/>
                    <a:pt x="488" y="284"/>
                    <a:pt x="431" y="227"/>
                  </a:cubicBezTo>
                  <a:cubicBezTo>
                    <a:pt x="335" y="144"/>
                    <a:pt x="252" y="72"/>
                    <a:pt x="145" y="13"/>
                  </a:cubicBezTo>
                  <a:cubicBezTo>
                    <a:pt x="133" y="4"/>
                    <a:pt x="120" y="1"/>
                    <a:pt x="10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4" name="Google Shape;994;p28"/>
            <p:cNvSpPr/>
            <p:nvPr/>
          </p:nvSpPr>
          <p:spPr>
            <a:xfrm>
              <a:off x="2430438" y="5067900"/>
              <a:ext cx="10425" cy="10725"/>
            </a:xfrm>
            <a:custGeom>
              <a:avLst/>
              <a:gdLst/>
              <a:ahLst/>
              <a:cxnLst/>
              <a:rect l="l" t="t" r="r" b="b"/>
              <a:pathLst>
                <a:path w="417" h="429" extrusionOk="0">
                  <a:moveTo>
                    <a:pt x="313" y="0"/>
                  </a:moveTo>
                  <a:cubicBezTo>
                    <a:pt x="297" y="0"/>
                    <a:pt x="282" y="6"/>
                    <a:pt x="271" y="21"/>
                  </a:cubicBezTo>
                  <a:cubicBezTo>
                    <a:pt x="175" y="104"/>
                    <a:pt x="116" y="199"/>
                    <a:pt x="44" y="306"/>
                  </a:cubicBezTo>
                  <a:cubicBezTo>
                    <a:pt x="1" y="368"/>
                    <a:pt x="53" y="429"/>
                    <a:pt x="108" y="429"/>
                  </a:cubicBezTo>
                  <a:cubicBezTo>
                    <a:pt x="128" y="429"/>
                    <a:pt x="148" y="421"/>
                    <a:pt x="164" y="402"/>
                  </a:cubicBezTo>
                  <a:cubicBezTo>
                    <a:pt x="247" y="306"/>
                    <a:pt x="330" y="211"/>
                    <a:pt x="390" y="104"/>
                  </a:cubicBezTo>
                  <a:cubicBezTo>
                    <a:pt x="417" y="59"/>
                    <a:pt x="362" y="0"/>
                    <a:pt x="31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5" name="Google Shape;995;p28"/>
            <p:cNvSpPr/>
            <p:nvPr/>
          </p:nvSpPr>
          <p:spPr>
            <a:xfrm>
              <a:off x="2376263" y="5127525"/>
              <a:ext cx="24700" cy="27900"/>
            </a:xfrm>
            <a:custGeom>
              <a:avLst/>
              <a:gdLst/>
              <a:ahLst/>
              <a:cxnLst/>
              <a:rect l="l" t="t" r="r" b="b"/>
              <a:pathLst>
                <a:path w="988" h="1116" extrusionOk="0">
                  <a:moveTo>
                    <a:pt x="72" y="0"/>
                  </a:moveTo>
                  <a:cubicBezTo>
                    <a:pt x="37" y="0"/>
                    <a:pt x="1" y="24"/>
                    <a:pt x="9" y="65"/>
                  </a:cubicBezTo>
                  <a:cubicBezTo>
                    <a:pt x="104" y="481"/>
                    <a:pt x="449" y="827"/>
                    <a:pt x="771" y="1088"/>
                  </a:cubicBezTo>
                  <a:cubicBezTo>
                    <a:pt x="792" y="1108"/>
                    <a:pt x="815" y="1116"/>
                    <a:pt x="836" y="1116"/>
                  </a:cubicBezTo>
                  <a:cubicBezTo>
                    <a:pt x="921" y="1116"/>
                    <a:pt x="987" y="988"/>
                    <a:pt x="902" y="922"/>
                  </a:cubicBezTo>
                  <a:cubicBezTo>
                    <a:pt x="580" y="660"/>
                    <a:pt x="390" y="315"/>
                    <a:pt x="116" y="17"/>
                  </a:cubicBezTo>
                  <a:cubicBezTo>
                    <a:pt x="105" y="5"/>
                    <a:pt x="88" y="0"/>
                    <a:pt x="7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6" name="Google Shape;996;p28"/>
            <p:cNvSpPr/>
            <p:nvPr/>
          </p:nvSpPr>
          <p:spPr>
            <a:xfrm>
              <a:off x="2393913" y="5032600"/>
              <a:ext cx="26550" cy="23600"/>
            </a:xfrm>
            <a:custGeom>
              <a:avLst/>
              <a:gdLst/>
              <a:ahLst/>
              <a:cxnLst/>
              <a:rect l="l" t="t" r="r" b="b"/>
              <a:pathLst>
                <a:path w="1062" h="944" extrusionOk="0">
                  <a:moveTo>
                    <a:pt x="936" y="1"/>
                  </a:moveTo>
                  <a:cubicBezTo>
                    <a:pt x="920" y="1"/>
                    <a:pt x="903" y="5"/>
                    <a:pt x="886" y="16"/>
                  </a:cubicBezTo>
                  <a:cubicBezTo>
                    <a:pt x="565" y="254"/>
                    <a:pt x="243" y="516"/>
                    <a:pt x="29" y="861"/>
                  </a:cubicBezTo>
                  <a:cubicBezTo>
                    <a:pt x="1" y="899"/>
                    <a:pt x="32" y="944"/>
                    <a:pt x="70" y="944"/>
                  </a:cubicBezTo>
                  <a:cubicBezTo>
                    <a:pt x="80" y="944"/>
                    <a:pt x="90" y="940"/>
                    <a:pt x="101" y="933"/>
                  </a:cubicBezTo>
                  <a:cubicBezTo>
                    <a:pt x="398" y="671"/>
                    <a:pt x="672" y="385"/>
                    <a:pt x="994" y="147"/>
                  </a:cubicBezTo>
                  <a:cubicBezTo>
                    <a:pt x="1062" y="98"/>
                    <a:pt x="1010" y="1"/>
                    <a:pt x="93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7" name="Google Shape;997;p28"/>
            <p:cNvSpPr/>
            <p:nvPr/>
          </p:nvSpPr>
          <p:spPr>
            <a:xfrm>
              <a:off x="2346213" y="5059850"/>
              <a:ext cx="18525" cy="21750"/>
            </a:xfrm>
            <a:custGeom>
              <a:avLst/>
              <a:gdLst/>
              <a:ahLst/>
              <a:cxnLst/>
              <a:rect l="l" t="t" r="r" b="b"/>
              <a:pathLst>
                <a:path w="741" h="870" extrusionOk="0">
                  <a:moveTo>
                    <a:pt x="638" y="1"/>
                  </a:moveTo>
                  <a:cubicBezTo>
                    <a:pt x="622" y="1"/>
                    <a:pt x="606" y="7"/>
                    <a:pt x="592" y="21"/>
                  </a:cubicBezTo>
                  <a:cubicBezTo>
                    <a:pt x="342" y="212"/>
                    <a:pt x="199" y="486"/>
                    <a:pt x="44" y="747"/>
                  </a:cubicBezTo>
                  <a:cubicBezTo>
                    <a:pt x="0" y="809"/>
                    <a:pt x="46" y="870"/>
                    <a:pt x="102" y="870"/>
                  </a:cubicBezTo>
                  <a:cubicBezTo>
                    <a:pt x="123" y="870"/>
                    <a:pt x="144" y="862"/>
                    <a:pt x="163" y="843"/>
                  </a:cubicBezTo>
                  <a:cubicBezTo>
                    <a:pt x="365" y="617"/>
                    <a:pt x="604" y="402"/>
                    <a:pt x="723" y="116"/>
                  </a:cubicBezTo>
                  <a:cubicBezTo>
                    <a:pt x="741" y="62"/>
                    <a:pt x="690" y="1"/>
                    <a:pt x="63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8" name="Google Shape;998;p28"/>
            <p:cNvSpPr/>
            <p:nvPr/>
          </p:nvSpPr>
          <p:spPr>
            <a:xfrm>
              <a:off x="1841588" y="5225275"/>
              <a:ext cx="77700" cy="77700"/>
            </a:xfrm>
            <a:custGeom>
              <a:avLst/>
              <a:gdLst/>
              <a:ahLst/>
              <a:cxnLst/>
              <a:rect l="l" t="t" r="r" b="b"/>
              <a:pathLst>
                <a:path w="3108" h="3108" extrusionOk="0">
                  <a:moveTo>
                    <a:pt x="1560" y="0"/>
                  </a:moveTo>
                  <a:cubicBezTo>
                    <a:pt x="703" y="0"/>
                    <a:pt x="0" y="703"/>
                    <a:pt x="0" y="1560"/>
                  </a:cubicBezTo>
                  <a:cubicBezTo>
                    <a:pt x="0" y="2417"/>
                    <a:pt x="703" y="3108"/>
                    <a:pt x="1560" y="3108"/>
                  </a:cubicBezTo>
                  <a:cubicBezTo>
                    <a:pt x="2417" y="3108"/>
                    <a:pt x="3108" y="2417"/>
                    <a:pt x="3108" y="1560"/>
                  </a:cubicBezTo>
                  <a:cubicBezTo>
                    <a:pt x="3108" y="703"/>
                    <a:pt x="2417" y="0"/>
                    <a:pt x="1560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999" name="Google Shape;999;p28"/>
            <p:cNvSpPr/>
            <p:nvPr/>
          </p:nvSpPr>
          <p:spPr>
            <a:xfrm>
              <a:off x="2653888" y="4699300"/>
              <a:ext cx="103900" cy="103925"/>
            </a:xfrm>
            <a:custGeom>
              <a:avLst/>
              <a:gdLst/>
              <a:ahLst/>
              <a:cxnLst/>
              <a:rect l="l" t="t" r="r" b="b"/>
              <a:pathLst>
                <a:path w="4156" h="4157" extrusionOk="0">
                  <a:moveTo>
                    <a:pt x="2072" y="1"/>
                  </a:moveTo>
                  <a:cubicBezTo>
                    <a:pt x="929" y="1"/>
                    <a:pt x="0" y="930"/>
                    <a:pt x="0" y="2073"/>
                  </a:cubicBezTo>
                  <a:cubicBezTo>
                    <a:pt x="0" y="3228"/>
                    <a:pt x="929" y="4156"/>
                    <a:pt x="2072" y="4156"/>
                  </a:cubicBezTo>
                  <a:cubicBezTo>
                    <a:pt x="3215" y="4156"/>
                    <a:pt x="4156" y="3228"/>
                    <a:pt x="4156" y="2073"/>
                  </a:cubicBezTo>
                  <a:cubicBezTo>
                    <a:pt x="4156" y="930"/>
                    <a:pt x="3215" y="1"/>
                    <a:pt x="207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0" name="Google Shape;1000;p28"/>
            <p:cNvSpPr/>
            <p:nvPr/>
          </p:nvSpPr>
          <p:spPr>
            <a:xfrm>
              <a:off x="2485113" y="4380225"/>
              <a:ext cx="103900" cy="103900"/>
            </a:xfrm>
            <a:custGeom>
              <a:avLst/>
              <a:gdLst/>
              <a:ahLst/>
              <a:cxnLst/>
              <a:rect l="l" t="t" r="r" b="b"/>
              <a:pathLst>
                <a:path w="4156" h="4156" extrusionOk="0">
                  <a:moveTo>
                    <a:pt x="2084" y="0"/>
                  </a:moveTo>
                  <a:cubicBezTo>
                    <a:pt x="929" y="0"/>
                    <a:pt x="1" y="929"/>
                    <a:pt x="1" y="2072"/>
                  </a:cubicBezTo>
                  <a:cubicBezTo>
                    <a:pt x="1" y="3227"/>
                    <a:pt x="929" y="4156"/>
                    <a:pt x="2084" y="4156"/>
                  </a:cubicBezTo>
                  <a:cubicBezTo>
                    <a:pt x="3227" y="4156"/>
                    <a:pt x="4156" y="3227"/>
                    <a:pt x="4156" y="2072"/>
                  </a:cubicBezTo>
                  <a:cubicBezTo>
                    <a:pt x="4156" y="929"/>
                    <a:pt x="3227" y="0"/>
                    <a:pt x="2084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1" name="Google Shape;1001;p28"/>
            <p:cNvSpPr/>
            <p:nvPr/>
          </p:nvSpPr>
          <p:spPr>
            <a:xfrm>
              <a:off x="2578888" y="4835925"/>
              <a:ext cx="38125" cy="38425"/>
            </a:xfrm>
            <a:custGeom>
              <a:avLst/>
              <a:gdLst/>
              <a:ahLst/>
              <a:cxnLst/>
              <a:rect l="l" t="t" r="r" b="b"/>
              <a:pathLst>
                <a:path w="1525" h="1537" extrusionOk="0">
                  <a:moveTo>
                    <a:pt x="762" y="1"/>
                  </a:moveTo>
                  <a:cubicBezTo>
                    <a:pt x="333" y="1"/>
                    <a:pt x="0" y="346"/>
                    <a:pt x="0" y="775"/>
                  </a:cubicBezTo>
                  <a:cubicBezTo>
                    <a:pt x="0" y="1192"/>
                    <a:pt x="333" y="1537"/>
                    <a:pt x="762" y="1537"/>
                  </a:cubicBezTo>
                  <a:cubicBezTo>
                    <a:pt x="1179" y="1537"/>
                    <a:pt x="1524" y="1192"/>
                    <a:pt x="1524" y="775"/>
                  </a:cubicBezTo>
                  <a:cubicBezTo>
                    <a:pt x="1524" y="346"/>
                    <a:pt x="1179" y="1"/>
                    <a:pt x="76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2" name="Google Shape;1002;p28"/>
            <p:cNvSpPr/>
            <p:nvPr/>
          </p:nvSpPr>
          <p:spPr>
            <a:xfrm>
              <a:off x="2092813" y="4866300"/>
              <a:ext cx="38125" cy="38125"/>
            </a:xfrm>
            <a:custGeom>
              <a:avLst/>
              <a:gdLst/>
              <a:ahLst/>
              <a:cxnLst/>
              <a:rect l="l" t="t" r="r" b="b"/>
              <a:pathLst>
                <a:path w="1525" h="1525" extrusionOk="0">
                  <a:moveTo>
                    <a:pt x="762" y="0"/>
                  </a:moveTo>
                  <a:cubicBezTo>
                    <a:pt x="345" y="0"/>
                    <a:pt x="0" y="334"/>
                    <a:pt x="0" y="762"/>
                  </a:cubicBezTo>
                  <a:cubicBezTo>
                    <a:pt x="0" y="1179"/>
                    <a:pt x="345" y="1524"/>
                    <a:pt x="762" y="1524"/>
                  </a:cubicBezTo>
                  <a:cubicBezTo>
                    <a:pt x="1191" y="1524"/>
                    <a:pt x="1524" y="1179"/>
                    <a:pt x="1524" y="762"/>
                  </a:cubicBezTo>
                  <a:cubicBezTo>
                    <a:pt x="1524" y="334"/>
                    <a:pt x="1191" y="0"/>
                    <a:pt x="762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3" name="Google Shape;1003;p28"/>
            <p:cNvSpPr/>
            <p:nvPr/>
          </p:nvSpPr>
          <p:spPr>
            <a:xfrm>
              <a:off x="2177638" y="5173475"/>
              <a:ext cx="38425" cy="38425"/>
            </a:xfrm>
            <a:custGeom>
              <a:avLst/>
              <a:gdLst/>
              <a:ahLst/>
              <a:cxnLst/>
              <a:rect l="l" t="t" r="r" b="b"/>
              <a:pathLst>
                <a:path w="1537" h="1537" extrusionOk="0">
                  <a:moveTo>
                    <a:pt x="774" y="1"/>
                  </a:moveTo>
                  <a:cubicBezTo>
                    <a:pt x="346" y="1"/>
                    <a:pt x="0" y="346"/>
                    <a:pt x="0" y="763"/>
                  </a:cubicBezTo>
                  <a:cubicBezTo>
                    <a:pt x="0" y="1191"/>
                    <a:pt x="346" y="1536"/>
                    <a:pt x="774" y="1536"/>
                  </a:cubicBezTo>
                  <a:cubicBezTo>
                    <a:pt x="1191" y="1536"/>
                    <a:pt x="1536" y="1191"/>
                    <a:pt x="1536" y="763"/>
                  </a:cubicBezTo>
                  <a:cubicBezTo>
                    <a:pt x="1536" y="346"/>
                    <a:pt x="1191" y="1"/>
                    <a:pt x="77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4" name="Google Shape;1004;p28"/>
            <p:cNvSpPr/>
            <p:nvPr/>
          </p:nvSpPr>
          <p:spPr>
            <a:xfrm>
              <a:off x="1178288" y="3565088"/>
              <a:ext cx="150325" cy="310800"/>
            </a:xfrm>
            <a:custGeom>
              <a:avLst/>
              <a:gdLst/>
              <a:ahLst/>
              <a:cxnLst/>
              <a:rect l="l" t="t" r="r" b="b"/>
              <a:pathLst>
                <a:path w="6013" h="12432" extrusionOk="0">
                  <a:moveTo>
                    <a:pt x="3848" y="0"/>
                  </a:moveTo>
                  <a:cubicBezTo>
                    <a:pt x="2276" y="0"/>
                    <a:pt x="945" y="1361"/>
                    <a:pt x="476" y="2871"/>
                  </a:cubicBezTo>
                  <a:cubicBezTo>
                    <a:pt x="0" y="4407"/>
                    <a:pt x="203" y="6061"/>
                    <a:pt x="405" y="7645"/>
                  </a:cubicBezTo>
                  <a:cubicBezTo>
                    <a:pt x="607" y="9240"/>
                    <a:pt x="810" y="10895"/>
                    <a:pt x="334" y="12431"/>
                  </a:cubicBezTo>
                  <a:lnTo>
                    <a:pt x="1012" y="11538"/>
                  </a:lnTo>
                  <a:cubicBezTo>
                    <a:pt x="1786" y="10372"/>
                    <a:pt x="2560" y="9193"/>
                    <a:pt x="3346" y="8014"/>
                  </a:cubicBezTo>
                  <a:cubicBezTo>
                    <a:pt x="4274" y="6597"/>
                    <a:pt x="5227" y="5145"/>
                    <a:pt x="5691" y="3514"/>
                  </a:cubicBezTo>
                  <a:cubicBezTo>
                    <a:pt x="6013" y="2323"/>
                    <a:pt x="5929" y="787"/>
                    <a:pt x="4846" y="216"/>
                  </a:cubicBezTo>
                  <a:cubicBezTo>
                    <a:pt x="4560" y="73"/>
                    <a:pt x="4239" y="1"/>
                    <a:pt x="3929" y="1"/>
                  </a:cubicBezTo>
                  <a:cubicBezTo>
                    <a:pt x="3902" y="0"/>
                    <a:pt x="3875" y="0"/>
                    <a:pt x="384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5" name="Google Shape;1005;p28"/>
            <p:cNvSpPr/>
            <p:nvPr/>
          </p:nvSpPr>
          <p:spPr>
            <a:xfrm>
              <a:off x="1187213" y="3771613"/>
              <a:ext cx="274150" cy="166475"/>
            </a:xfrm>
            <a:custGeom>
              <a:avLst/>
              <a:gdLst/>
              <a:ahLst/>
              <a:cxnLst/>
              <a:rect l="l" t="t" r="r" b="b"/>
              <a:pathLst>
                <a:path w="10966" h="6659" extrusionOk="0">
                  <a:moveTo>
                    <a:pt x="7743" y="1"/>
                  </a:moveTo>
                  <a:cubicBezTo>
                    <a:pt x="7021" y="1"/>
                    <a:pt x="6281" y="186"/>
                    <a:pt x="5644" y="515"/>
                  </a:cubicBezTo>
                  <a:cubicBezTo>
                    <a:pt x="4215" y="1253"/>
                    <a:pt x="3191" y="2563"/>
                    <a:pt x="2203" y="3825"/>
                  </a:cubicBezTo>
                  <a:cubicBezTo>
                    <a:pt x="1667" y="4516"/>
                    <a:pt x="1120" y="5206"/>
                    <a:pt x="512" y="5813"/>
                  </a:cubicBezTo>
                  <a:lnTo>
                    <a:pt x="0" y="6659"/>
                  </a:lnTo>
                  <a:cubicBezTo>
                    <a:pt x="1381" y="6373"/>
                    <a:pt x="2632" y="6444"/>
                    <a:pt x="4013" y="6171"/>
                  </a:cubicBezTo>
                  <a:cubicBezTo>
                    <a:pt x="5680" y="5837"/>
                    <a:pt x="7370" y="5492"/>
                    <a:pt x="8859" y="4658"/>
                  </a:cubicBezTo>
                  <a:cubicBezTo>
                    <a:pt x="9930" y="4063"/>
                    <a:pt x="10966" y="2920"/>
                    <a:pt x="10609" y="1741"/>
                  </a:cubicBezTo>
                  <a:cubicBezTo>
                    <a:pt x="10514" y="1432"/>
                    <a:pt x="10335" y="1170"/>
                    <a:pt x="10121" y="932"/>
                  </a:cubicBezTo>
                  <a:cubicBezTo>
                    <a:pt x="9507" y="286"/>
                    <a:pt x="8639" y="1"/>
                    <a:pt x="7743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6" name="Google Shape;1006;p28"/>
            <p:cNvSpPr/>
            <p:nvPr/>
          </p:nvSpPr>
          <p:spPr>
            <a:xfrm>
              <a:off x="1165488" y="3992813"/>
              <a:ext cx="289625" cy="144125"/>
            </a:xfrm>
            <a:custGeom>
              <a:avLst/>
              <a:gdLst/>
              <a:ahLst/>
              <a:cxnLst/>
              <a:rect l="l" t="t" r="r" b="b"/>
              <a:pathLst>
                <a:path w="11585" h="5765" extrusionOk="0">
                  <a:moveTo>
                    <a:pt x="8174" y="1"/>
                  </a:moveTo>
                  <a:cubicBezTo>
                    <a:pt x="7674" y="1"/>
                    <a:pt x="7170" y="83"/>
                    <a:pt x="6703" y="240"/>
                  </a:cubicBezTo>
                  <a:cubicBezTo>
                    <a:pt x="5179" y="752"/>
                    <a:pt x="3965" y="1883"/>
                    <a:pt x="2798" y="2978"/>
                  </a:cubicBezTo>
                  <a:cubicBezTo>
                    <a:pt x="2167" y="3573"/>
                    <a:pt x="703" y="5252"/>
                    <a:pt x="0" y="5764"/>
                  </a:cubicBezTo>
                  <a:cubicBezTo>
                    <a:pt x="1405" y="5705"/>
                    <a:pt x="2810" y="5633"/>
                    <a:pt x="4227" y="5574"/>
                  </a:cubicBezTo>
                  <a:cubicBezTo>
                    <a:pt x="5918" y="5502"/>
                    <a:pt x="7656" y="5419"/>
                    <a:pt x="9251" y="4823"/>
                  </a:cubicBezTo>
                  <a:cubicBezTo>
                    <a:pt x="10394" y="4407"/>
                    <a:pt x="11585" y="3430"/>
                    <a:pt x="11418" y="2216"/>
                  </a:cubicBezTo>
                  <a:cubicBezTo>
                    <a:pt x="11371" y="1895"/>
                    <a:pt x="11240" y="1597"/>
                    <a:pt x="11061" y="1347"/>
                  </a:cubicBezTo>
                  <a:cubicBezTo>
                    <a:pt x="10425" y="422"/>
                    <a:pt x="9308" y="1"/>
                    <a:pt x="817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7" name="Google Shape;1007;p28"/>
            <p:cNvSpPr/>
            <p:nvPr/>
          </p:nvSpPr>
          <p:spPr>
            <a:xfrm>
              <a:off x="1078263" y="4239313"/>
              <a:ext cx="185475" cy="164900"/>
            </a:xfrm>
            <a:custGeom>
              <a:avLst/>
              <a:gdLst/>
              <a:ahLst/>
              <a:cxnLst/>
              <a:rect l="l" t="t" r="r" b="b"/>
              <a:pathLst>
                <a:path w="7419" h="6596" extrusionOk="0">
                  <a:moveTo>
                    <a:pt x="5226" y="1"/>
                  </a:moveTo>
                  <a:cubicBezTo>
                    <a:pt x="4468" y="1"/>
                    <a:pt x="3679" y="322"/>
                    <a:pt x="3096" y="821"/>
                  </a:cubicBezTo>
                  <a:cubicBezTo>
                    <a:pt x="2179" y="1619"/>
                    <a:pt x="1656" y="2762"/>
                    <a:pt x="1156" y="3857"/>
                  </a:cubicBezTo>
                  <a:cubicBezTo>
                    <a:pt x="882" y="4453"/>
                    <a:pt x="346" y="6048"/>
                    <a:pt x="1" y="6596"/>
                  </a:cubicBezTo>
                  <a:cubicBezTo>
                    <a:pt x="965" y="6155"/>
                    <a:pt x="1929" y="5703"/>
                    <a:pt x="2894" y="5262"/>
                  </a:cubicBezTo>
                  <a:cubicBezTo>
                    <a:pt x="4061" y="4727"/>
                    <a:pt x="5239" y="4167"/>
                    <a:pt x="6192" y="3298"/>
                  </a:cubicBezTo>
                  <a:cubicBezTo>
                    <a:pt x="6871" y="2679"/>
                    <a:pt x="7418" y="1655"/>
                    <a:pt x="6954" y="857"/>
                  </a:cubicBezTo>
                  <a:cubicBezTo>
                    <a:pt x="6835" y="643"/>
                    <a:pt x="6656" y="476"/>
                    <a:pt x="6454" y="345"/>
                  </a:cubicBezTo>
                  <a:cubicBezTo>
                    <a:pt x="6085" y="106"/>
                    <a:pt x="5661" y="1"/>
                    <a:pt x="5226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8" name="Google Shape;1008;p28"/>
            <p:cNvSpPr/>
            <p:nvPr/>
          </p:nvSpPr>
          <p:spPr>
            <a:xfrm>
              <a:off x="212388" y="4613738"/>
              <a:ext cx="81875" cy="158375"/>
            </a:xfrm>
            <a:custGeom>
              <a:avLst/>
              <a:gdLst/>
              <a:ahLst/>
              <a:cxnLst/>
              <a:rect l="l" t="t" r="r" b="b"/>
              <a:pathLst>
                <a:path w="3275" h="6335" extrusionOk="0">
                  <a:moveTo>
                    <a:pt x="1786" y="1"/>
                  </a:moveTo>
                  <a:cubicBezTo>
                    <a:pt x="1608" y="1"/>
                    <a:pt x="1417" y="48"/>
                    <a:pt x="1251" y="120"/>
                  </a:cubicBezTo>
                  <a:cubicBezTo>
                    <a:pt x="369" y="501"/>
                    <a:pt x="0" y="1489"/>
                    <a:pt x="143" y="2334"/>
                  </a:cubicBezTo>
                  <a:cubicBezTo>
                    <a:pt x="286" y="3180"/>
                    <a:pt x="810" y="3918"/>
                    <a:pt x="1334" y="4632"/>
                  </a:cubicBezTo>
                  <a:cubicBezTo>
                    <a:pt x="1620" y="5013"/>
                    <a:pt x="2441" y="5918"/>
                    <a:pt x="2667" y="6335"/>
                  </a:cubicBezTo>
                  <a:cubicBezTo>
                    <a:pt x="2775" y="5585"/>
                    <a:pt x="2894" y="4835"/>
                    <a:pt x="3001" y="4085"/>
                  </a:cubicBezTo>
                  <a:cubicBezTo>
                    <a:pt x="3132" y="3180"/>
                    <a:pt x="3275" y="2251"/>
                    <a:pt x="3096" y="1370"/>
                  </a:cubicBezTo>
                  <a:cubicBezTo>
                    <a:pt x="2965" y="727"/>
                    <a:pt x="2524" y="13"/>
                    <a:pt x="1786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09" name="Google Shape;1009;p28"/>
            <p:cNvSpPr/>
            <p:nvPr/>
          </p:nvSpPr>
          <p:spPr>
            <a:xfrm>
              <a:off x="770188" y="4636038"/>
              <a:ext cx="104200" cy="140850"/>
            </a:xfrm>
            <a:custGeom>
              <a:avLst/>
              <a:gdLst/>
              <a:ahLst/>
              <a:cxnLst/>
              <a:rect l="l" t="t" r="r" b="b"/>
              <a:pathLst>
                <a:path w="4168" h="5634" extrusionOk="0">
                  <a:moveTo>
                    <a:pt x="2584" y="1"/>
                  </a:moveTo>
                  <a:cubicBezTo>
                    <a:pt x="1884" y="1"/>
                    <a:pt x="1221" y="416"/>
                    <a:pt x="846" y="978"/>
                  </a:cubicBezTo>
                  <a:cubicBezTo>
                    <a:pt x="382" y="1704"/>
                    <a:pt x="275" y="2597"/>
                    <a:pt x="179" y="3478"/>
                  </a:cubicBezTo>
                  <a:cubicBezTo>
                    <a:pt x="120" y="3943"/>
                    <a:pt x="120" y="5169"/>
                    <a:pt x="1" y="5633"/>
                  </a:cubicBezTo>
                  <a:cubicBezTo>
                    <a:pt x="596" y="5157"/>
                    <a:pt x="1179" y="4681"/>
                    <a:pt x="1775" y="4205"/>
                  </a:cubicBezTo>
                  <a:cubicBezTo>
                    <a:pt x="2489" y="3621"/>
                    <a:pt x="3203" y="3038"/>
                    <a:pt x="3680" y="2264"/>
                  </a:cubicBezTo>
                  <a:cubicBezTo>
                    <a:pt x="4013" y="1693"/>
                    <a:pt x="4168" y="871"/>
                    <a:pt x="3644" y="371"/>
                  </a:cubicBezTo>
                  <a:cubicBezTo>
                    <a:pt x="3501" y="252"/>
                    <a:pt x="3334" y="157"/>
                    <a:pt x="3156" y="97"/>
                  </a:cubicBezTo>
                  <a:cubicBezTo>
                    <a:pt x="2966" y="31"/>
                    <a:pt x="2774" y="1"/>
                    <a:pt x="258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0" name="Google Shape;1010;p28"/>
            <p:cNvSpPr/>
            <p:nvPr/>
          </p:nvSpPr>
          <p:spPr>
            <a:xfrm>
              <a:off x="544563" y="4007738"/>
              <a:ext cx="162550" cy="185150"/>
            </a:xfrm>
            <a:custGeom>
              <a:avLst/>
              <a:gdLst/>
              <a:ahLst/>
              <a:cxnLst/>
              <a:rect l="l" t="t" r="r" b="b"/>
              <a:pathLst>
                <a:path w="6502" h="7406" extrusionOk="0">
                  <a:moveTo>
                    <a:pt x="4457" y="0"/>
                  </a:moveTo>
                  <a:cubicBezTo>
                    <a:pt x="3577" y="0"/>
                    <a:pt x="2676" y="498"/>
                    <a:pt x="2096" y="1202"/>
                  </a:cubicBezTo>
                  <a:cubicBezTo>
                    <a:pt x="1322" y="2131"/>
                    <a:pt x="1001" y="3345"/>
                    <a:pt x="679" y="4512"/>
                  </a:cubicBezTo>
                  <a:cubicBezTo>
                    <a:pt x="513" y="5143"/>
                    <a:pt x="251" y="6798"/>
                    <a:pt x="1" y="7405"/>
                  </a:cubicBezTo>
                  <a:cubicBezTo>
                    <a:pt x="882" y="6810"/>
                    <a:pt x="1751" y="6203"/>
                    <a:pt x="2632" y="5608"/>
                  </a:cubicBezTo>
                  <a:cubicBezTo>
                    <a:pt x="3692" y="4881"/>
                    <a:pt x="4775" y="4143"/>
                    <a:pt x="5549" y="3131"/>
                  </a:cubicBezTo>
                  <a:cubicBezTo>
                    <a:pt x="6121" y="2393"/>
                    <a:pt x="6502" y="1298"/>
                    <a:pt x="5906" y="583"/>
                  </a:cubicBezTo>
                  <a:cubicBezTo>
                    <a:pt x="5751" y="405"/>
                    <a:pt x="5549" y="274"/>
                    <a:pt x="5323" y="178"/>
                  </a:cubicBezTo>
                  <a:cubicBezTo>
                    <a:pt x="5045" y="56"/>
                    <a:pt x="4752" y="0"/>
                    <a:pt x="445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1" name="Google Shape;1011;p28"/>
            <p:cNvSpPr/>
            <p:nvPr/>
          </p:nvSpPr>
          <p:spPr>
            <a:xfrm>
              <a:off x="450813" y="4281213"/>
              <a:ext cx="200050" cy="143850"/>
            </a:xfrm>
            <a:custGeom>
              <a:avLst/>
              <a:gdLst/>
              <a:ahLst/>
              <a:cxnLst/>
              <a:rect l="l" t="t" r="r" b="b"/>
              <a:pathLst>
                <a:path w="8002" h="5754" extrusionOk="0">
                  <a:moveTo>
                    <a:pt x="6235" y="1"/>
                  </a:moveTo>
                  <a:cubicBezTo>
                    <a:pt x="5702" y="1"/>
                    <a:pt x="5124" y="224"/>
                    <a:pt x="4668" y="526"/>
                  </a:cubicBezTo>
                  <a:cubicBezTo>
                    <a:pt x="3596" y="1241"/>
                    <a:pt x="2786" y="2265"/>
                    <a:pt x="1989" y="3265"/>
                  </a:cubicBezTo>
                  <a:cubicBezTo>
                    <a:pt x="1322" y="4098"/>
                    <a:pt x="655" y="4920"/>
                    <a:pt x="0" y="5753"/>
                  </a:cubicBezTo>
                  <a:cubicBezTo>
                    <a:pt x="619" y="5563"/>
                    <a:pt x="2286" y="5408"/>
                    <a:pt x="2929" y="5289"/>
                  </a:cubicBezTo>
                  <a:cubicBezTo>
                    <a:pt x="4120" y="5063"/>
                    <a:pt x="5358" y="4825"/>
                    <a:pt x="6346" y="4122"/>
                  </a:cubicBezTo>
                  <a:cubicBezTo>
                    <a:pt x="7335" y="3420"/>
                    <a:pt x="8001" y="2122"/>
                    <a:pt x="7596" y="979"/>
                  </a:cubicBezTo>
                  <a:cubicBezTo>
                    <a:pt x="7525" y="753"/>
                    <a:pt x="7406" y="538"/>
                    <a:pt x="7227" y="372"/>
                  </a:cubicBezTo>
                  <a:cubicBezTo>
                    <a:pt x="6954" y="108"/>
                    <a:pt x="6605" y="1"/>
                    <a:pt x="623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2" name="Google Shape;1012;p28"/>
            <p:cNvSpPr/>
            <p:nvPr/>
          </p:nvSpPr>
          <p:spPr>
            <a:xfrm>
              <a:off x="1214888" y="4301988"/>
              <a:ext cx="299775" cy="128450"/>
            </a:xfrm>
            <a:custGeom>
              <a:avLst/>
              <a:gdLst/>
              <a:ahLst/>
              <a:cxnLst/>
              <a:rect l="l" t="t" r="r" b="b"/>
              <a:pathLst>
                <a:path w="11991" h="5138" extrusionOk="0">
                  <a:moveTo>
                    <a:pt x="8163" y="1"/>
                  </a:moveTo>
                  <a:cubicBezTo>
                    <a:pt x="8097" y="1"/>
                    <a:pt x="8031" y="2"/>
                    <a:pt x="7966" y="5"/>
                  </a:cubicBezTo>
                  <a:cubicBezTo>
                    <a:pt x="6359" y="76"/>
                    <a:pt x="4882" y="827"/>
                    <a:pt x="3453" y="1553"/>
                  </a:cubicBezTo>
                  <a:cubicBezTo>
                    <a:pt x="2680" y="1958"/>
                    <a:pt x="810" y="3160"/>
                    <a:pt x="1" y="3458"/>
                  </a:cubicBezTo>
                  <a:cubicBezTo>
                    <a:pt x="1370" y="3779"/>
                    <a:pt x="2739" y="4113"/>
                    <a:pt x="4108" y="4446"/>
                  </a:cubicBezTo>
                  <a:cubicBezTo>
                    <a:pt x="5546" y="4787"/>
                    <a:pt x="7003" y="5138"/>
                    <a:pt x="8469" y="5138"/>
                  </a:cubicBezTo>
                  <a:cubicBezTo>
                    <a:pt x="8690" y="5138"/>
                    <a:pt x="8911" y="5130"/>
                    <a:pt x="9133" y="5113"/>
                  </a:cubicBezTo>
                  <a:cubicBezTo>
                    <a:pt x="10359" y="5029"/>
                    <a:pt x="11776" y="4422"/>
                    <a:pt x="11954" y="3208"/>
                  </a:cubicBezTo>
                  <a:cubicBezTo>
                    <a:pt x="11990" y="2886"/>
                    <a:pt x="11943" y="2565"/>
                    <a:pt x="11847" y="2267"/>
                  </a:cubicBezTo>
                  <a:cubicBezTo>
                    <a:pt x="11356" y="805"/>
                    <a:pt x="9715" y="1"/>
                    <a:pt x="8163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3" name="Google Shape;1013;p28"/>
            <p:cNvSpPr/>
            <p:nvPr/>
          </p:nvSpPr>
          <p:spPr>
            <a:xfrm>
              <a:off x="824663" y="4827638"/>
              <a:ext cx="273875" cy="117400"/>
            </a:xfrm>
            <a:custGeom>
              <a:avLst/>
              <a:gdLst/>
              <a:ahLst/>
              <a:cxnLst/>
              <a:rect l="l" t="t" r="r" b="b"/>
              <a:pathLst>
                <a:path w="10955" h="4696" extrusionOk="0">
                  <a:moveTo>
                    <a:pt x="7469" y="1"/>
                  </a:moveTo>
                  <a:cubicBezTo>
                    <a:pt x="7404" y="1"/>
                    <a:pt x="7340" y="2"/>
                    <a:pt x="7275" y="5"/>
                  </a:cubicBezTo>
                  <a:cubicBezTo>
                    <a:pt x="5811" y="65"/>
                    <a:pt x="4453" y="756"/>
                    <a:pt x="3156" y="1422"/>
                  </a:cubicBezTo>
                  <a:cubicBezTo>
                    <a:pt x="2453" y="1779"/>
                    <a:pt x="739" y="2887"/>
                    <a:pt x="1" y="3149"/>
                  </a:cubicBezTo>
                  <a:cubicBezTo>
                    <a:pt x="1251" y="3458"/>
                    <a:pt x="2501" y="3756"/>
                    <a:pt x="3751" y="4065"/>
                  </a:cubicBezTo>
                  <a:cubicBezTo>
                    <a:pt x="5065" y="4376"/>
                    <a:pt x="6398" y="4695"/>
                    <a:pt x="7741" y="4695"/>
                  </a:cubicBezTo>
                  <a:cubicBezTo>
                    <a:pt x="7942" y="4695"/>
                    <a:pt x="8144" y="4688"/>
                    <a:pt x="8347" y="4673"/>
                  </a:cubicBezTo>
                  <a:cubicBezTo>
                    <a:pt x="9466" y="4589"/>
                    <a:pt x="10764" y="4030"/>
                    <a:pt x="10919" y="2922"/>
                  </a:cubicBezTo>
                  <a:cubicBezTo>
                    <a:pt x="10954" y="2637"/>
                    <a:pt x="10907" y="2351"/>
                    <a:pt x="10823" y="2077"/>
                  </a:cubicBezTo>
                  <a:cubicBezTo>
                    <a:pt x="10379" y="745"/>
                    <a:pt x="8890" y="1"/>
                    <a:pt x="7469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4" name="Google Shape;1014;p28"/>
            <p:cNvSpPr/>
            <p:nvPr/>
          </p:nvSpPr>
          <p:spPr>
            <a:xfrm>
              <a:off x="948788" y="4432763"/>
              <a:ext cx="122050" cy="173750"/>
            </a:xfrm>
            <a:custGeom>
              <a:avLst/>
              <a:gdLst/>
              <a:ahLst/>
              <a:cxnLst/>
              <a:rect l="l" t="t" r="r" b="b"/>
              <a:pathLst>
                <a:path w="4882" h="6950" extrusionOk="0">
                  <a:moveTo>
                    <a:pt x="0" y="1"/>
                  </a:moveTo>
                  <a:cubicBezTo>
                    <a:pt x="203" y="894"/>
                    <a:pt x="417" y="1787"/>
                    <a:pt x="620" y="2680"/>
                  </a:cubicBezTo>
                  <a:cubicBezTo>
                    <a:pt x="870" y="3763"/>
                    <a:pt x="1120" y="4859"/>
                    <a:pt x="1691" y="5811"/>
                  </a:cubicBezTo>
                  <a:cubicBezTo>
                    <a:pt x="2045" y="6398"/>
                    <a:pt x="2648" y="6950"/>
                    <a:pt x="3288" y="6950"/>
                  </a:cubicBezTo>
                  <a:cubicBezTo>
                    <a:pt x="3402" y="6950"/>
                    <a:pt x="3517" y="6932"/>
                    <a:pt x="3632" y="6895"/>
                  </a:cubicBezTo>
                  <a:cubicBezTo>
                    <a:pt x="3822" y="6835"/>
                    <a:pt x="4001" y="6704"/>
                    <a:pt x="4144" y="6561"/>
                  </a:cubicBezTo>
                  <a:cubicBezTo>
                    <a:pt x="4882" y="5823"/>
                    <a:pt x="4846" y="4561"/>
                    <a:pt x="4334" y="3644"/>
                  </a:cubicBezTo>
                  <a:cubicBezTo>
                    <a:pt x="3822" y="2727"/>
                    <a:pt x="2953" y="2084"/>
                    <a:pt x="2108" y="1465"/>
                  </a:cubicBezTo>
                  <a:cubicBezTo>
                    <a:pt x="1655" y="1132"/>
                    <a:pt x="405" y="394"/>
                    <a:pt x="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5" name="Google Shape;1015;p28"/>
            <p:cNvSpPr/>
            <p:nvPr/>
          </p:nvSpPr>
          <p:spPr>
            <a:xfrm>
              <a:off x="673763" y="4839063"/>
              <a:ext cx="89300" cy="193550"/>
            </a:xfrm>
            <a:custGeom>
              <a:avLst/>
              <a:gdLst/>
              <a:ahLst/>
              <a:cxnLst/>
              <a:rect l="l" t="t" r="r" b="b"/>
              <a:pathLst>
                <a:path w="3572" h="7742" extrusionOk="0">
                  <a:moveTo>
                    <a:pt x="714" y="1"/>
                  </a:moveTo>
                  <a:cubicBezTo>
                    <a:pt x="583" y="906"/>
                    <a:pt x="452" y="1811"/>
                    <a:pt x="322" y="2727"/>
                  </a:cubicBezTo>
                  <a:cubicBezTo>
                    <a:pt x="155" y="3823"/>
                    <a:pt x="0" y="4942"/>
                    <a:pt x="179" y="6025"/>
                  </a:cubicBezTo>
                  <a:cubicBezTo>
                    <a:pt x="322" y="6823"/>
                    <a:pt x="798" y="7704"/>
                    <a:pt x="1595" y="7740"/>
                  </a:cubicBezTo>
                  <a:cubicBezTo>
                    <a:pt x="1613" y="7741"/>
                    <a:pt x="1630" y="7741"/>
                    <a:pt x="1648" y="7741"/>
                  </a:cubicBezTo>
                  <a:cubicBezTo>
                    <a:pt x="1833" y="7741"/>
                    <a:pt x="2017" y="7685"/>
                    <a:pt x="2191" y="7609"/>
                  </a:cubicBezTo>
                  <a:cubicBezTo>
                    <a:pt x="3155" y="7192"/>
                    <a:pt x="3572" y="6002"/>
                    <a:pt x="3429" y="4966"/>
                  </a:cubicBezTo>
                  <a:cubicBezTo>
                    <a:pt x="3286" y="3930"/>
                    <a:pt x="2715" y="3001"/>
                    <a:pt x="2155" y="2120"/>
                  </a:cubicBezTo>
                  <a:cubicBezTo>
                    <a:pt x="1846" y="1644"/>
                    <a:pt x="953" y="513"/>
                    <a:pt x="71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6" name="Google Shape;1016;p28"/>
            <p:cNvSpPr/>
            <p:nvPr/>
          </p:nvSpPr>
          <p:spPr>
            <a:xfrm>
              <a:off x="903238" y="3806688"/>
              <a:ext cx="151825" cy="286475"/>
            </a:xfrm>
            <a:custGeom>
              <a:avLst/>
              <a:gdLst/>
              <a:ahLst/>
              <a:cxnLst/>
              <a:rect l="l" t="t" r="r" b="b"/>
              <a:pathLst>
                <a:path w="6073" h="11459" extrusionOk="0">
                  <a:moveTo>
                    <a:pt x="2174" y="0"/>
                  </a:moveTo>
                  <a:cubicBezTo>
                    <a:pt x="2121" y="0"/>
                    <a:pt x="2067" y="2"/>
                    <a:pt x="2013" y="5"/>
                  </a:cubicBezTo>
                  <a:cubicBezTo>
                    <a:pt x="1691" y="29"/>
                    <a:pt x="1382" y="100"/>
                    <a:pt x="1108" y="255"/>
                  </a:cubicBezTo>
                  <a:cubicBezTo>
                    <a:pt x="36" y="862"/>
                    <a:pt x="1" y="2398"/>
                    <a:pt x="370" y="3577"/>
                  </a:cubicBezTo>
                  <a:cubicBezTo>
                    <a:pt x="870" y="5196"/>
                    <a:pt x="1870" y="6613"/>
                    <a:pt x="2846" y="8006"/>
                  </a:cubicBezTo>
                  <a:cubicBezTo>
                    <a:pt x="3656" y="9149"/>
                    <a:pt x="4478" y="10304"/>
                    <a:pt x="5287" y="11459"/>
                  </a:cubicBezTo>
                  <a:cubicBezTo>
                    <a:pt x="5263" y="10590"/>
                    <a:pt x="5692" y="8411"/>
                    <a:pt x="5775" y="7542"/>
                  </a:cubicBezTo>
                  <a:cubicBezTo>
                    <a:pt x="5930" y="5946"/>
                    <a:pt x="6073" y="4291"/>
                    <a:pt x="5549" y="2767"/>
                  </a:cubicBezTo>
                  <a:cubicBezTo>
                    <a:pt x="5043" y="1306"/>
                    <a:pt x="3714" y="0"/>
                    <a:pt x="2174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7" name="Google Shape;1017;p28"/>
            <p:cNvSpPr/>
            <p:nvPr/>
          </p:nvSpPr>
          <p:spPr>
            <a:xfrm>
              <a:off x="799963" y="4152963"/>
              <a:ext cx="118200" cy="214650"/>
            </a:xfrm>
            <a:custGeom>
              <a:avLst/>
              <a:gdLst/>
              <a:ahLst/>
              <a:cxnLst/>
              <a:rect l="l" t="t" r="r" b="b"/>
              <a:pathLst>
                <a:path w="4728" h="8586" extrusionOk="0">
                  <a:moveTo>
                    <a:pt x="1832" y="1"/>
                  </a:moveTo>
                  <a:cubicBezTo>
                    <a:pt x="1825" y="1"/>
                    <a:pt x="1817" y="1"/>
                    <a:pt x="1810" y="1"/>
                  </a:cubicBezTo>
                  <a:cubicBezTo>
                    <a:pt x="1548" y="13"/>
                    <a:pt x="1286" y="49"/>
                    <a:pt x="1060" y="156"/>
                  </a:cubicBezTo>
                  <a:cubicBezTo>
                    <a:pt x="155" y="573"/>
                    <a:pt x="0" y="1716"/>
                    <a:pt x="191" y="2597"/>
                  </a:cubicBezTo>
                  <a:cubicBezTo>
                    <a:pt x="465" y="3811"/>
                    <a:pt x="1155" y="4894"/>
                    <a:pt x="1834" y="5954"/>
                  </a:cubicBezTo>
                  <a:cubicBezTo>
                    <a:pt x="2393" y="6823"/>
                    <a:pt x="2953" y="7704"/>
                    <a:pt x="3513" y="8585"/>
                  </a:cubicBezTo>
                  <a:cubicBezTo>
                    <a:pt x="3560" y="7942"/>
                    <a:pt x="4084" y="6335"/>
                    <a:pt x="4215" y="5704"/>
                  </a:cubicBezTo>
                  <a:cubicBezTo>
                    <a:pt x="4477" y="4525"/>
                    <a:pt x="4727" y="3299"/>
                    <a:pt x="4418" y="2156"/>
                  </a:cubicBezTo>
                  <a:cubicBezTo>
                    <a:pt x="4122" y="1031"/>
                    <a:pt x="3108" y="1"/>
                    <a:pt x="183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8" name="Google Shape;1018;p28"/>
            <p:cNvSpPr/>
            <p:nvPr/>
          </p:nvSpPr>
          <p:spPr>
            <a:xfrm>
              <a:off x="302288" y="4258488"/>
              <a:ext cx="157775" cy="159125"/>
            </a:xfrm>
            <a:custGeom>
              <a:avLst/>
              <a:gdLst/>
              <a:ahLst/>
              <a:cxnLst/>
              <a:rect l="l" t="t" r="r" b="b"/>
              <a:pathLst>
                <a:path w="6311" h="6365" extrusionOk="0">
                  <a:moveTo>
                    <a:pt x="2187" y="1"/>
                  </a:moveTo>
                  <a:cubicBezTo>
                    <a:pt x="1802" y="1"/>
                    <a:pt x="1415" y="94"/>
                    <a:pt x="1060" y="304"/>
                  </a:cubicBezTo>
                  <a:cubicBezTo>
                    <a:pt x="857" y="423"/>
                    <a:pt x="667" y="566"/>
                    <a:pt x="536" y="757"/>
                  </a:cubicBezTo>
                  <a:cubicBezTo>
                    <a:pt x="0" y="1507"/>
                    <a:pt x="393" y="2483"/>
                    <a:pt x="953" y="3090"/>
                  </a:cubicBezTo>
                  <a:cubicBezTo>
                    <a:pt x="1715" y="3936"/>
                    <a:pt x="2762" y="4495"/>
                    <a:pt x="3774" y="5031"/>
                  </a:cubicBezTo>
                  <a:cubicBezTo>
                    <a:pt x="4620" y="5472"/>
                    <a:pt x="5465" y="5924"/>
                    <a:pt x="6310" y="6365"/>
                  </a:cubicBezTo>
                  <a:cubicBezTo>
                    <a:pt x="6060" y="5829"/>
                    <a:pt x="5751" y="4317"/>
                    <a:pt x="5572" y="3757"/>
                  </a:cubicBezTo>
                  <a:cubicBezTo>
                    <a:pt x="5239" y="2698"/>
                    <a:pt x="4882" y="1602"/>
                    <a:pt x="4120" y="828"/>
                  </a:cubicBezTo>
                  <a:cubicBezTo>
                    <a:pt x="3630" y="331"/>
                    <a:pt x="2911" y="1"/>
                    <a:pt x="218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19" name="Google Shape;1019;p28"/>
            <p:cNvSpPr/>
            <p:nvPr/>
          </p:nvSpPr>
          <p:spPr>
            <a:xfrm>
              <a:off x="134263" y="3711363"/>
              <a:ext cx="1104800" cy="1274625"/>
            </a:xfrm>
            <a:custGeom>
              <a:avLst/>
              <a:gdLst/>
              <a:ahLst/>
              <a:cxnLst/>
              <a:rect l="l" t="t" r="r" b="b"/>
              <a:pathLst>
                <a:path w="44192" h="50985" extrusionOk="0">
                  <a:moveTo>
                    <a:pt x="43952" y="0"/>
                  </a:moveTo>
                  <a:cubicBezTo>
                    <a:pt x="43860" y="0"/>
                    <a:pt x="43769" y="48"/>
                    <a:pt x="43738" y="151"/>
                  </a:cubicBezTo>
                  <a:cubicBezTo>
                    <a:pt x="42452" y="4616"/>
                    <a:pt x="41249" y="8926"/>
                    <a:pt x="39130" y="13093"/>
                  </a:cubicBezTo>
                  <a:cubicBezTo>
                    <a:pt x="37046" y="17201"/>
                    <a:pt x="34451" y="21034"/>
                    <a:pt x="31474" y="24547"/>
                  </a:cubicBezTo>
                  <a:cubicBezTo>
                    <a:pt x="29998" y="26273"/>
                    <a:pt x="28450" y="27964"/>
                    <a:pt x="26664" y="29369"/>
                  </a:cubicBezTo>
                  <a:cubicBezTo>
                    <a:pt x="24640" y="30952"/>
                    <a:pt x="22330" y="32131"/>
                    <a:pt x="20044" y="33298"/>
                  </a:cubicBezTo>
                  <a:cubicBezTo>
                    <a:pt x="15948" y="35381"/>
                    <a:pt x="11757" y="37358"/>
                    <a:pt x="8078" y="40144"/>
                  </a:cubicBezTo>
                  <a:cubicBezTo>
                    <a:pt x="4506" y="42835"/>
                    <a:pt x="1220" y="46407"/>
                    <a:pt x="30" y="50812"/>
                  </a:cubicBezTo>
                  <a:cubicBezTo>
                    <a:pt x="1" y="50920"/>
                    <a:pt x="76" y="50984"/>
                    <a:pt x="154" y="50984"/>
                  </a:cubicBezTo>
                  <a:cubicBezTo>
                    <a:pt x="205" y="50984"/>
                    <a:pt x="256" y="50957"/>
                    <a:pt x="280" y="50895"/>
                  </a:cubicBezTo>
                  <a:cubicBezTo>
                    <a:pt x="4018" y="41585"/>
                    <a:pt x="12984" y="37572"/>
                    <a:pt x="21342" y="33250"/>
                  </a:cubicBezTo>
                  <a:cubicBezTo>
                    <a:pt x="23390" y="32191"/>
                    <a:pt x="25414" y="31071"/>
                    <a:pt x="27224" y="29631"/>
                  </a:cubicBezTo>
                  <a:cubicBezTo>
                    <a:pt x="29010" y="28226"/>
                    <a:pt x="30557" y="26535"/>
                    <a:pt x="32034" y="24821"/>
                  </a:cubicBezTo>
                  <a:cubicBezTo>
                    <a:pt x="34879" y="21499"/>
                    <a:pt x="37368" y="17879"/>
                    <a:pt x="39392" y="14010"/>
                  </a:cubicBezTo>
                  <a:cubicBezTo>
                    <a:pt x="41594" y="9771"/>
                    <a:pt x="43630" y="4997"/>
                    <a:pt x="44178" y="222"/>
                  </a:cubicBezTo>
                  <a:cubicBezTo>
                    <a:pt x="44192" y="81"/>
                    <a:pt x="44072" y="0"/>
                    <a:pt x="4395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0" name="Google Shape;1020;p28"/>
            <p:cNvSpPr/>
            <p:nvPr/>
          </p:nvSpPr>
          <p:spPr>
            <a:xfrm>
              <a:off x="1046788" y="4049038"/>
              <a:ext cx="328550" cy="115575"/>
            </a:xfrm>
            <a:custGeom>
              <a:avLst/>
              <a:gdLst/>
              <a:ahLst/>
              <a:cxnLst/>
              <a:rect l="l" t="t" r="r" b="b"/>
              <a:pathLst>
                <a:path w="13142" h="4623" extrusionOk="0">
                  <a:moveTo>
                    <a:pt x="12868" y="0"/>
                  </a:moveTo>
                  <a:cubicBezTo>
                    <a:pt x="12845" y="0"/>
                    <a:pt x="12821" y="5"/>
                    <a:pt x="12797" y="15"/>
                  </a:cubicBezTo>
                  <a:cubicBezTo>
                    <a:pt x="8630" y="1872"/>
                    <a:pt x="4546" y="3479"/>
                    <a:pt x="81" y="4468"/>
                  </a:cubicBezTo>
                  <a:cubicBezTo>
                    <a:pt x="1" y="4479"/>
                    <a:pt x="9" y="4623"/>
                    <a:pt x="95" y="4623"/>
                  </a:cubicBezTo>
                  <a:cubicBezTo>
                    <a:pt x="98" y="4623"/>
                    <a:pt x="101" y="4623"/>
                    <a:pt x="105" y="4622"/>
                  </a:cubicBezTo>
                  <a:cubicBezTo>
                    <a:pt x="4570" y="4289"/>
                    <a:pt x="8903" y="2063"/>
                    <a:pt x="12963" y="324"/>
                  </a:cubicBezTo>
                  <a:cubicBezTo>
                    <a:pt x="13142" y="240"/>
                    <a:pt x="13034" y="0"/>
                    <a:pt x="1286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1" name="Google Shape;1021;p28"/>
            <p:cNvSpPr/>
            <p:nvPr/>
          </p:nvSpPr>
          <p:spPr>
            <a:xfrm>
              <a:off x="993138" y="3907188"/>
              <a:ext cx="53175" cy="265775"/>
            </a:xfrm>
            <a:custGeom>
              <a:avLst/>
              <a:gdLst/>
              <a:ahLst/>
              <a:cxnLst/>
              <a:rect l="l" t="t" r="r" b="b"/>
              <a:pathLst>
                <a:path w="2127" h="10631" extrusionOk="0">
                  <a:moveTo>
                    <a:pt x="143" y="1"/>
                  </a:moveTo>
                  <a:cubicBezTo>
                    <a:pt x="74" y="1"/>
                    <a:pt x="0" y="49"/>
                    <a:pt x="0" y="128"/>
                  </a:cubicBezTo>
                  <a:cubicBezTo>
                    <a:pt x="72" y="1795"/>
                    <a:pt x="631" y="3474"/>
                    <a:pt x="953" y="5105"/>
                  </a:cubicBezTo>
                  <a:cubicBezTo>
                    <a:pt x="1298" y="6915"/>
                    <a:pt x="1524" y="8737"/>
                    <a:pt x="1870" y="10534"/>
                  </a:cubicBezTo>
                  <a:cubicBezTo>
                    <a:pt x="1886" y="10600"/>
                    <a:pt x="1943" y="10630"/>
                    <a:pt x="1998" y="10630"/>
                  </a:cubicBezTo>
                  <a:cubicBezTo>
                    <a:pt x="2063" y="10630"/>
                    <a:pt x="2126" y="10588"/>
                    <a:pt x="2120" y="10511"/>
                  </a:cubicBezTo>
                  <a:cubicBezTo>
                    <a:pt x="2036" y="8737"/>
                    <a:pt x="1751" y="6975"/>
                    <a:pt x="1453" y="5236"/>
                  </a:cubicBezTo>
                  <a:cubicBezTo>
                    <a:pt x="1167" y="3546"/>
                    <a:pt x="977" y="1629"/>
                    <a:pt x="250" y="69"/>
                  </a:cubicBezTo>
                  <a:cubicBezTo>
                    <a:pt x="232" y="22"/>
                    <a:pt x="188" y="1"/>
                    <a:pt x="14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2" name="Google Shape;1022;p28"/>
            <p:cNvSpPr/>
            <p:nvPr/>
          </p:nvSpPr>
          <p:spPr>
            <a:xfrm>
              <a:off x="1164063" y="3839313"/>
              <a:ext cx="187425" cy="111650"/>
            </a:xfrm>
            <a:custGeom>
              <a:avLst/>
              <a:gdLst/>
              <a:ahLst/>
              <a:cxnLst/>
              <a:rect l="l" t="t" r="r" b="b"/>
              <a:pathLst>
                <a:path w="7497" h="4466" extrusionOk="0">
                  <a:moveTo>
                    <a:pt x="7332" y="0"/>
                  </a:moveTo>
                  <a:cubicBezTo>
                    <a:pt x="7317" y="0"/>
                    <a:pt x="7301" y="3"/>
                    <a:pt x="7284" y="10"/>
                  </a:cubicBezTo>
                  <a:cubicBezTo>
                    <a:pt x="4772" y="962"/>
                    <a:pt x="2046" y="2474"/>
                    <a:pt x="69" y="4308"/>
                  </a:cubicBezTo>
                  <a:cubicBezTo>
                    <a:pt x="0" y="4367"/>
                    <a:pt x="53" y="4466"/>
                    <a:pt x="133" y="4466"/>
                  </a:cubicBezTo>
                  <a:cubicBezTo>
                    <a:pt x="151" y="4466"/>
                    <a:pt x="169" y="4461"/>
                    <a:pt x="188" y="4451"/>
                  </a:cubicBezTo>
                  <a:cubicBezTo>
                    <a:pt x="1414" y="3844"/>
                    <a:pt x="2569" y="3034"/>
                    <a:pt x="3760" y="2343"/>
                  </a:cubicBezTo>
                  <a:cubicBezTo>
                    <a:pt x="4974" y="1653"/>
                    <a:pt x="6201" y="1010"/>
                    <a:pt x="7380" y="272"/>
                  </a:cubicBezTo>
                  <a:cubicBezTo>
                    <a:pt x="7496" y="197"/>
                    <a:pt x="7452" y="0"/>
                    <a:pt x="733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3" name="Google Shape;1023;p28"/>
            <p:cNvSpPr/>
            <p:nvPr/>
          </p:nvSpPr>
          <p:spPr>
            <a:xfrm>
              <a:off x="829213" y="4360613"/>
              <a:ext cx="615500" cy="82925"/>
            </a:xfrm>
            <a:custGeom>
              <a:avLst/>
              <a:gdLst/>
              <a:ahLst/>
              <a:cxnLst/>
              <a:rect l="l" t="t" r="r" b="b"/>
              <a:pathLst>
                <a:path w="24620" h="3317" extrusionOk="0">
                  <a:moveTo>
                    <a:pt x="22253" y="1"/>
                  </a:moveTo>
                  <a:cubicBezTo>
                    <a:pt x="19011" y="1"/>
                    <a:pt x="15704" y="927"/>
                    <a:pt x="12594" y="1625"/>
                  </a:cubicBezTo>
                  <a:cubicBezTo>
                    <a:pt x="9564" y="2308"/>
                    <a:pt x="6522" y="2881"/>
                    <a:pt x="3448" y="2881"/>
                  </a:cubicBezTo>
                  <a:cubicBezTo>
                    <a:pt x="2342" y="2881"/>
                    <a:pt x="1231" y="2807"/>
                    <a:pt x="116" y="2637"/>
                  </a:cubicBezTo>
                  <a:cubicBezTo>
                    <a:pt x="112" y="2636"/>
                    <a:pt x="109" y="2636"/>
                    <a:pt x="105" y="2636"/>
                  </a:cubicBezTo>
                  <a:cubicBezTo>
                    <a:pt x="19" y="2636"/>
                    <a:pt x="0" y="2769"/>
                    <a:pt x="80" y="2792"/>
                  </a:cubicBezTo>
                  <a:cubicBezTo>
                    <a:pt x="1467" y="3166"/>
                    <a:pt x="2862" y="3317"/>
                    <a:pt x="4259" y="3317"/>
                  </a:cubicBezTo>
                  <a:cubicBezTo>
                    <a:pt x="6726" y="3317"/>
                    <a:pt x="9197" y="2847"/>
                    <a:pt x="11630" y="2315"/>
                  </a:cubicBezTo>
                  <a:cubicBezTo>
                    <a:pt x="15928" y="1387"/>
                    <a:pt x="20047" y="529"/>
                    <a:pt x="24464" y="398"/>
                  </a:cubicBezTo>
                  <a:cubicBezTo>
                    <a:pt x="24619" y="398"/>
                    <a:pt x="24619" y="184"/>
                    <a:pt x="24464" y="160"/>
                  </a:cubicBezTo>
                  <a:cubicBezTo>
                    <a:pt x="23733" y="49"/>
                    <a:pt x="22994" y="1"/>
                    <a:pt x="2225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4" name="Google Shape;1024;p28"/>
            <p:cNvSpPr/>
            <p:nvPr/>
          </p:nvSpPr>
          <p:spPr>
            <a:xfrm>
              <a:off x="1056463" y="4297363"/>
              <a:ext cx="129200" cy="128900"/>
            </a:xfrm>
            <a:custGeom>
              <a:avLst/>
              <a:gdLst/>
              <a:ahLst/>
              <a:cxnLst/>
              <a:rect l="l" t="t" r="r" b="b"/>
              <a:pathLst>
                <a:path w="5168" h="5156" extrusionOk="0">
                  <a:moveTo>
                    <a:pt x="4987" y="1"/>
                  </a:moveTo>
                  <a:cubicBezTo>
                    <a:pt x="4957" y="1"/>
                    <a:pt x="4926" y="11"/>
                    <a:pt x="4897" y="35"/>
                  </a:cubicBezTo>
                  <a:cubicBezTo>
                    <a:pt x="3683" y="952"/>
                    <a:pt x="2659" y="2178"/>
                    <a:pt x="1623" y="3274"/>
                  </a:cubicBezTo>
                  <a:cubicBezTo>
                    <a:pt x="1063" y="3869"/>
                    <a:pt x="515" y="4452"/>
                    <a:pt x="27" y="5095"/>
                  </a:cubicBezTo>
                  <a:cubicBezTo>
                    <a:pt x="1" y="5122"/>
                    <a:pt x="27" y="5156"/>
                    <a:pt x="57" y="5156"/>
                  </a:cubicBezTo>
                  <a:cubicBezTo>
                    <a:pt x="67" y="5156"/>
                    <a:pt x="78" y="5152"/>
                    <a:pt x="87" y="5143"/>
                  </a:cubicBezTo>
                  <a:cubicBezTo>
                    <a:pt x="730" y="4607"/>
                    <a:pt x="1325" y="4000"/>
                    <a:pt x="1920" y="3405"/>
                  </a:cubicBezTo>
                  <a:cubicBezTo>
                    <a:pt x="2968" y="2357"/>
                    <a:pt x="4123" y="1369"/>
                    <a:pt x="5076" y="226"/>
                  </a:cubicBezTo>
                  <a:cubicBezTo>
                    <a:pt x="5168" y="124"/>
                    <a:pt x="5088" y="1"/>
                    <a:pt x="498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5" name="Google Shape;1025;p28"/>
            <p:cNvSpPr/>
            <p:nvPr/>
          </p:nvSpPr>
          <p:spPr>
            <a:xfrm>
              <a:off x="949263" y="4437163"/>
              <a:ext cx="77925" cy="112600"/>
            </a:xfrm>
            <a:custGeom>
              <a:avLst/>
              <a:gdLst/>
              <a:ahLst/>
              <a:cxnLst/>
              <a:rect l="l" t="t" r="r" b="b"/>
              <a:pathLst>
                <a:path w="3117" h="4504" extrusionOk="0">
                  <a:moveTo>
                    <a:pt x="146" y="1"/>
                  </a:moveTo>
                  <a:cubicBezTo>
                    <a:pt x="72" y="1"/>
                    <a:pt x="0" y="96"/>
                    <a:pt x="65" y="170"/>
                  </a:cubicBezTo>
                  <a:cubicBezTo>
                    <a:pt x="1220" y="1444"/>
                    <a:pt x="1922" y="3028"/>
                    <a:pt x="2863" y="4456"/>
                  </a:cubicBezTo>
                  <a:cubicBezTo>
                    <a:pt x="2887" y="4489"/>
                    <a:pt x="2926" y="4503"/>
                    <a:pt x="2965" y="4503"/>
                  </a:cubicBezTo>
                  <a:cubicBezTo>
                    <a:pt x="3041" y="4503"/>
                    <a:pt x="3116" y="4448"/>
                    <a:pt x="3077" y="4361"/>
                  </a:cubicBezTo>
                  <a:cubicBezTo>
                    <a:pt x="2458" y="2801"/>
                    <a:pt x="1398" y="1218"/>
                    <a:pt x="208" y="27"/>
                  </a:cubicBezTo>
                  <a:cubicBezTo>
                    <a:pt x="189" y="9"/>
                    <a:pt x="167" y="1"/>
                    <a:pt x="14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6" name="Google Shape;1026;p28"/>
            <p:cNvSpPr/>
            <p:nvPr/>
          </p:nvSpPr>
          <p:spPr>
            <a:xfrm>
              <a:off x="862738" y="4210788"/>
              <a:ext cx="34575" cy="168250"/>
            </a:xfrm>
            <a:custGeom>
              <a:avLst/>
              <a:gdLst/>
              <a:ahLst/>
              <a:cxnLst/>
              <a:rect l="l" t="t" r="r" b="b"/>
              <a:pathLst>
                <a:path w="1383" h="6730" extrusionOk="0">
                  <a:moveTo>
                    <a:pt x="163" y="0"/>
                  </a:moveTo>
                  <a:cubicBezTo>
                    <a:pt x="79" y="0"/>
                    <a:pt x="1" y="51"/>
                    <a:pt x="13" y="153"/>
                  </a:cubicBezTo>
                  <a:cubicBezTo>
                    <a:pt x="121" y="1177"/>
                    <a:pt x="323" y="2200"/>
                    <a:pt x="442" y="3224"/>
                  </a:cubicBezTo>
                  <a:cubicBezTo>
                    <a:pt x="585" y="4367"/>
                    <a:pt x="585" y="5582"/>
                    <a:pt x="894" y="6689"/>
                  </a:cubicBezTo>
                  <a:cubicBezTo>
                    <a:pt x="901" y="6714"/>
                    <a:pt x="930" y="6729"/>
                    <a:pt x="958" y="6729"/>
                  </a:cubicBezTo>
                  <a:cubicBezTo>
                    <a:pt x="984" y="6729"/>
                    <a:pt x="1008" y="6717"/>
                    <a:pt x="1014" y="6689"/>
                  </a:cubicBezTo>
                  <a:cubicBezTo>
                    <a:pt x="1383" y="4689"/>
                    <a:pt x="894" y="2046"/>
                    <a:pt x="335" y="117"/>
                  </a:cubicBezTo>
                  <a:cubicBezTo>
                    <a:pt x="313" y="39"/>
                    <a:pt x="236" y="0"/>
                    <a:pt x="16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7" name="Google Shape;1027;p28"/>
            <p:cNvSpPr/>
            <p:nvPr/>
          </p:nvSpPr>
          <p:spPr>
            <a:xfrm>
              <a:off x="426988" y="4060438"/>
              <a:ext cx="210825" cy="569675"/>
            </a:xfrm>
            <a:custGeom>
              <a:avLst/>
              <a:gdLst/>
              <a:ahLst/>
              <a:cxnLst/>
              <a:rect l="l" t="t" r="r" b="b"/>
              <a:pathLst>
                <a:path w="8433" h="22787" extrusionOk="0">
                  <a:moveTo>
                    <a:pt x="8286" y="0"/>
                  </a:moveTo>
                  <a:cubicBezTo>
                    <a:pt x="8252" y="0"/>
                    <a:pt x="8218" y="14"/>
                    <a:pt x="8192" y="47"/>
                  </a:cubicBezTo>
                  <a:cubicBezTo>
                    <a:pt x="5609" y="3476"/>
                    <a:pt x="3132" y="7131"/>
                    <a:pt x="1751" y="11227"/>
                  </a:cubicBezTo>
                  <a:cubicBezTo>
                    <a:pt x="584" y="14703"/>
                    <a:pt x="1" y="19335"/>
                    <a:pt x="1822" y="22704"/>
                  </a:cubicBezTo>
                  <a:cubicBezTo>
                    <a:pt x="1855" y="22762"/>
                    <a:pt x="1910" y="22787"/>
                    <a:pt x="1965" y="22787"/>
                  </a:cubicBezTo>
                  <a:cubicBezTo>
                    <a:pt x="2069" y="22787"/>
                    <a:pt x="2175" y="22698"/>
                    <a:pt x="2144" y="22573"/>
                  </a:cubicBezTo>
                  <a:cubicBezTo>
                    <a:pt x="1584" y="20597"/>
                    <a:pt x="1096" y="18775"/>
                    <a:pt x="1168" y="16680"/>
                  </a:cubicBezTo>
                  <a:cubicBezTo>
                    <a:pt x="1239" y="14656"/>
                    <a:pt x="1703" y="12644"/>
                    <a:pt x="2406" y="10739"/>
                  </a:cubicBezTo>
                  <a:cubicBezTo>
                    <a:pt x="3823" y="6905"/>
                    <a:pt x="6204" y="3571"/>
                    <a:pt x="8383" y="154"/>
                  </a:cubicBezTo>
                  <a:cubicBezTo>
                    <a:pt x="8432" y="71"/>
                    <a:pt x="8362" y="0"/>
                    <a:pt x="828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8" name="Google Shape;1028;p28"/>
            <p:cNvSpPr/>
            <p:nvPr/>
          </p:nvSpPr>
          <p:spPr>
            <a:xfrm>
              <a:off x="450538" y="4326063"/>
              <a:ext cx="151525" cy="95575"/>
            </a:xfrm>
            <a:custGeom>
              <a:avLst/>
              <a:gdLst/>
              <a:ahLst/>
              <a:cxnLst/>
              <a:rect l="l" t="t" r="r" b="b"/>
              <a:pathLst>
                <a:path w="6061" h="3823" extrusionOk="0">
                  <a:moveTo>
                    <a:pt x="5894" y="1"/>
                  </a:moveTo>
                  <a:cubicBezTo>
                    <a:pt x="5867" y="1"/>
                    <a:pt x="5838" y="10"/>
                    <a:pt x="5810" y="30"/>
                  </a:cubicBezTo>
                  <a:cubicBezTo>
                    <a:pt x="3988" y="1411"/>
                    <a:pt x="2178" y="2566"/>
                    <a:pt x="130" y="3566"/>
                  </a:cubicBezTo>
                  <a:cubicBezTo>
                    <a:pt x="1" y="3631"/>
                    <a:pt x="67" y="3823"/>
                    <a:pt x="187" y="3823"/>
                  </a:cubicBezTo>
                  <a:cubicBezTo>
                    <a:pt x="199" y="3823"/>
                    <a:pt x="212" y="3821"/>
                    <a:pt x="226" y="3816"/>
                  </a:cubicBezTo>
                  <a:cubicBezTo>
                    <a:pt x="2393" y="3233"/>
                    <a:pt x="4536" y="1935"/>
                    <a:pt x="5976" y="221"/>
                  </a:cubicBezTo>
                  <a:cubicBezTo>
                    <a:pt x="6060" y="118"/>
                    <a:pt x="5991" y="1"/>
                    <a:pt x="589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29" name="Google Shape;1029;p28"/>
            <p:cNvSpPr/>
            <p:nvPr/>
          </p:nvSpPr>
          <p:spPr>
            <a:xfrm>
              <a:off x="380113" y="4323613"/>
              <a:ext cx="80225" cy="94175"/>
            </a:xfrm>
            <a:custGeom>
              <a:avLst/>
              <a:gdLst/>
              <a:ahLst/>
              <a:cxnLst/>
              <a:rect l="l" t="t" r="r" b="b"/>
              <a:pathLst>
                <a:path w="3209" h="3767" extrusionOk="0">
                  <a:moveTo>
                    <a:pt x="206" y="0"/>
                  </a:moveTo>
                  <a:cubicBezTo>
                    <a:pt x="104" y="0"/>
                    <a:pt x="0" y="100"/>
                    <a:pt x="66" y="223"/>
                  </a:cubicBezTo>
                  <a:cubicBezTo>
                    <a:pt x="745" y="1438"/>
                    <a:pt x="1685" y="3033"/>
                    <a:pt x="2924" y="3748"/>
                  </a:cubicBezTo>
                  <a:cubicBezTo>
                    <a:pt x="2950" y="3761"/>
                    <a:pt x="2976" y="3767"/>
                    <a:pt x="3002" y="3767"/>
                  </a:cubicBezTo>
                  <a:cubicBezTo>
                    <a:pt x="3116" y="3767"/>
                    <a:pt x="3208" y="3650"/>
                    <a:pt x="3150" y="3533"/>
                  </a:cubicBezTo>
                  <a:cubicBezTo>
                    <a:pt x="2804" y="2926"/>
                    <a:pt x="2245" y="2486"/>
                    <a:pt x="1781" y="1962"/>
                  </a:cubicBezTo>
                  <a:cubicBezTo>
                    <a:pt x="1257" y="1378"/>
                    <a:pt x="757" y="747"/>
                    <a:pt x="328" y="69"/>
                  </a:cubicBezTo>
                  <a:cubicBezTo>
                    <a:pt x="298" y="21"/>
                    <a:pt x="253" y="0"/>
                    <a:pt x="20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0" name="Google Shape;1030;p28"/>
            <p:cNvSpPr/>
            <p:nvPr/>
          </p:nvSpPr>
          <p:spPr>
            <a:xfrm>
              <a:off x="250788" y="4678413"/>
              <a:ext cx="36850" cy="93625"/>
            </a:xfrm>
            <a:custGeom>
              <a:avLst/>
              <a:gdLst/>
              <a:ahLst/>
              <a:cxnLst/>
              <a:rect l="l" t="t" r="r" b="b"/>
              <a:pathLst>
                <a:path w="1474" h="3745" extrusionOk="0">
                  <a:moveTo>
                    <a:pt x="148" y="1"/>
                  </a:moveTo>
                  <a:cubicBezTo>
                    <a:pt x="75" y="1"/>
                    <a:pt x="0" y="49"/>
                    <a:pt x="0" y="140"/>
                  </a:cubicBezTo>
                  <a:cubicBezTo>
                    <a:pt x="12" y="1343"/>
                    <a:pt x="572" y="2605"/>
                    <a:pt x="1119" y="3653"/>
                  </a:cubicBezTo>
                  <a:cubicBezTo>
                    <a:pt x="1154" y="3718"/>
                    <a:pt x="1205" y="3745"/>
                    <a:pt x="1257" y="3745"/>
                  </a:cubicBezTo>
                  <a:cubicBezTo>
                    <a:pt x="1365" y="3745"/>
                    <a:pt x="1474" y="3624"/>
                    <a:pt x="1417" y="3486"/>
                  </a:cubicBezTo>
                  <a:cubicBezTo>
                    <a:pt x="988" y="2403"/>
                    <a:pt x="584" y="1260"/>
                    <a:pt x="286" y="105"/>
                  </a:cubicBezTo>
                  <a:cubicBezTo>
                    <a:pt x="270" y="34"/>
                    <a:pt x="209" y="1"/>
                    <a:pt x="14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1" name="Google Shape;1031;p28"/>
            <p:cNvSpPr/>
            <p:nvPr/>
          </p:nvSpPr>
          <p:spPr>
            <a:xfrm>
              <a:off x="358138" y="4688888"/>
              <a:ext cx="551500" cy="94300"/>
            </a:xfrm>
            <a:custGeom>
              <a:avLst/>
              <a:gdLst/>
              <a:ahLst/>
              <a:cxnLst/>
              <a:rect l="l" t="t" r="r" b="b"/>
              <a:pathLst>
                <a:path w="22060" h="3772" extrusionOk="0">
                  <a:moveTo>
                    <a:pt x="2547" y="0"/>
                  </a:moveTo>
                  <a:cubicBezTo>
                    <a:pt x="1748" y="0"/>
                    <a:pt x="944" y="85"/>
                    <a:pt x="135" y="281"/>
                  </a:cubicBezTo>
                  <a:cubicBezTo>
                    <a:pt x="0" y="315"/>
                    <a:pt x="46" y="497"/>
                    <a:pt x="162" y="497"/>
                  </a:cubicBezTo>
                  <a:cubicBezTo>
                    <a:pt x="169" y="497"/>
                    <a:pt x="176" y="497"/>
                    <a:pt x="183" y="495"/>
                  </a:cubicBezTo>
                  <a:cubicBezTo>
                    <a:pt x="840" y="384"/>
                    <a:pt x="1487" y="335"/>
                    <a:pt x="2126" y="335"/>
                  </a:cubicBezTo>
                  <a:cubicBezTo>
                    <a:pt x="5734" y="335"/>
                    <a:pt x="9082" y="1918"/>
                    <a:pt x="12542" y="2960"/>
                  </a:cubicBezTo>
                  <a:cubicBezTo>
                    <a:pt x="14053" y="3409"/>
                    <a:pt x="15759" y="3771"/>
                    <a:pt x="17429" y="3771"/>
                  </a:cubicBezTo>
                  <a:cubicBezTo>
                    <a:pt x="19036" y="3771"/>
                    <a:pt x="20611" y="3436"/>
                    <a:pt x="21948" y="2519"/>
                  </a:cubicBezTo>
                  <a:cubicBezTo>
                    <a:pt x="22060" y="2438"/>
                    <a:pt x="21998" y="2278"/>
                    <a:pt x="21880" y="2278"/>
                  </a:cubicBezTo>
                  <a:cubicBezTo>
                    <a:pt x="21861" y="2278"/>
                    <a:pt x="21839" y="2283"/>
                    <a:pt x="21817" y="2293"/>
                  </a:cubicBezTo>
                  <a:cubicBezTo>
                    <a:pt x="20274" y="3000"/>
                    <a:pt x="18755" y="3283"/>
                    <a:pt x="17241" y="3283"/>
                  </a:cubicBezTo>
                  <a:cubicBezTo>
                    <a:pt x="14980" y="3283"/>
                    <a:pt x="12730" y="2651"/>
                    <a:pt x="10434" y="1853"/>
                  </a:cubicBezTo>
                  <a:cubicBezTo>
                    <a:pt x="7872" y="962"/>
                    <a:pt x="5239" y="0"/>
                    <a:pt x="254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2" name="Google Shape;1032;p28"/>
            <p:cNvSpPr/>
            <p:nvPr/>
          </p:nvSpPr>
          <p:spPr>
            <a:xfrm>
              <a:off x="767763" y="4669388"/>
              <a:ext cx="64675" cy="105425"/>
            </a:xfrm>
            <a:custGeom>
              <a:avLst/>
              <a:gdLst/>
              <a:ahLst/>
              <a:cxnLst/>
              <a:rect l="l" t="t" r="r" b="b"/>
              <a:pathLst>
                <a:path w="2587" h="4217" extrusionOk="0">
                  <a:moveTo>
                    <a:pt x="2435" y="1"/>
                  </a:moveTo>
                  <a:cubicBezTo>
                    <a:pt x="2401" y="1"/>
                    <a:pt x="2367" y="18"/>
                    <a:pt x="2348" y="61"/>
                  </a:cubicBezTo>
                  <a:cubicBezTo>
                    <a:pt x="1705" y="1466"/>
                    <a:pt x="991" y="2752"/>
                    <a:pt x="74" y="4002"/>
                  </a:cubicBezTo>
                  <a:cubicBezTo>
                    <a:pt x="1" y="4102"/>
                    <a:pt x="102" y="4216"/>
                    <a:pt x="202" y="4216"/>
                  </a:cubicBezTo>
                  <a:cubicBezTo>
                    <a:pt x="233" y="4216"/>
                    <a:pt x="263" y="4206"/>
                    <a:pt x="288" y="4180"/>
                  </a:cubicBezTo>
                  <a:cubicBezTo>
                    <a:pt x="1336" y="3049"/>
                    <a:pt x="2169" y="1644"/>
                    <a:pt x="2562" y="156"/>
                  </a:cubicBezTo>
                  <a:cubicBezTo>
                    <a:pt x="2586" y="76"/>
                    <a:pt x="2507" y="1"/>
                    <a:pt x="243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3" name="Google Shape;1033;p28"/>
            <p:cNvSpPr/>
            <p:nvPr/>
          </p:nvSpPr>
          <p:spPr>
            <a:xfrm>
              <a:off x="517938" y="4701438"/>
              <a:ext cx="485125" cy="209100"/>
            </a:xfrm>
            <a:custGeom>
              <a:avLst/>
              <a:gdLst/>
              <a:ahLst/>
              <a:cxnLst/>
              <a:rect l="l" t="t" r="r" b="b"/>
              <a:pathLst>
                <a:path w="19405" h="8364" extrusionOk="0">
                  <a:moveTo>
                    <a:pt x="61" y="1"/>
                  </a:moveTo>
                  <a:cubicBezTo>
                    <a:pt x="22" y="1"/>
                    <a:pt x="0" y="68"/>
                    <a:pt x="42" y="89"/>
                  </a:cubicBezTo>
                  <a:cubicBezTo>
                    <a:pt x="3245" y="2232"/>
                    <a:pt x="5638" y="5637"/>
                    <a:pt x="9174" y="7268"/>
                  </a:cubicBezTo>
                  <a:cubicBezTo>
                    <a:pt x="10728" y="7982"/>
                    <a:pt x="12478" y="8363"/>
                    <a:pt x="14221" y="8363"/>
                  </a:cubicBezTo>
                  <a:cubicBezTo>
                    <a:pt x="15963" y="8363"/>
                    <a:pt x="17699" y="7982"/>
                    <a:pt x="19223" y="7173"/>
                  </a:cubicBezTo>
                  <a:cubicBezTo>
                    <a:pt x="19404" y="7077"/>
                    <a:pt x="19318" y="6779"/>
                    <a:pt x="19143" y="6779"/>
                  </a:cubicBezTo>
                  <a:cubicBezTo>
                    <a:pt x="19123" y="6779"/>
                    <a:pt x="19102" y="6783"/>
                    <a:pt x="19080" y="6792"/>
                  </a:cubicBezTo>
                  <a:cubicBezTo>
                    <a:pt x="17395" y="7463"/>
                    <a:pt x="15634" y="7839"/>
                    <a:pt x="13892" y="7839"/>
                  </a:cubicBezTo>
                  <a:cubicBezTo>
                    <a:pt x="11831" y="7839"/>
                    <a:pt x="9794" y="7312"/>
                    <a:pt x="7936" y="6125"/>
                  </a:cubicBezTo>
                  <a:cubicBezTo>
                    <a:pt x="5150" y="4339"/>
                    <a:pt x="3197" y="1267"/>
                    <a:pt x="78" y="5"/>
                  </a:cubicBezTo>
                  <a:cubicBezTo>
                    <a:pt x="72" y="2"/>
                    <a:pt x="66" y="1"/>
                    <a:pt x="6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4" name="Google Shape;1034;p28"/>
            <p:cNvSpPr/>
            <p:nvPr/>
          </p:nvSpPr>
          <p:spPr>
            <a:xfrm>
              <a:off x="690413" y="4846788"/>
              <a:ext cx="25800" cy="128825"/>
            </a:xfrm>
            <a:custGeom>
              <a:avLst/>
              <a:gdLst/>
              <a:ahLst/>
              <a:cxnLst/>
              <a:rect l="l" t="t" r="r" b="b"/>
              <a:pathLst>
                <a:path w="1032" h="5153" extrusionOk="0">
                  <a:moveTo>
                    <a:pt x="144" y="1"/>
                  </a:moveTo>
                  <a:cubicBezTo>
                    <a:pt x="79" y="1"/>
                    <a:pt x="13" y="43"/>
                    <a:pt x="13" y="120"/>
                  </a:cubicBezTo>
                  <a:cubicBezTo>
                    <a:pt x="1" y="1692"/>
                    <a:pt x="132" y="3669"/>
                    <a:pt x="834" y="5097"/>
                  </a:cubicBezTo>
                  <a:cubicBezTo>
                    <a:pt x="853" y="5135"/>
                    <a:pt x="889" y="5153"/>
                    <a:pt x="925" y="5153"/>
                  </a:cubicBezTo>
                  <a:cubicBezTo>
                    <a:pt x="979" y="5153"/>
                    <a:pt x="1032" y="5114"/>
                    <a:pt x="1025" y="5050"/>
                  </a:cubicBezTo>
                  <a:cubicBezTo>
                    <a:pt x="1013" y="4264"/>
                    <a:pt x="799" y="3502"/>
                    <a:pt x="656" y="2728"/>
                  </a:cubicBezTo>
                  <a:cubicBezTo>
                    <a:pt x="513" y="1847"/>
                    <a:pt x="406" y="966"/>
                    <a:pt x="263" y="97"/>
                  </a:cubicBezTo>
                  <a:cubicBezTo>
                    <a:pt x="252" y="31"/>
                    <a:pt x="198" y="1"/>
                    <a:pt x="14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5" name="Google Shape;1035;p28"/>
            <p:cNvSpPr/>
            <p:nvPr/>
          </p:nvSpPr>
          <p:spPr>
            <a:xfrm>
              <a:off x="5974438" y="4144088"/>
              <a:ext cx="1130650" cy="1287900"/>
            </a:xfrm>
            <a:custGeom>
              <a:avLst/>
              <a:gdLst/>
              <a:ahLst/>
              <a:cxnLst/>
              <a:rect l="l" t="t" r="r" b="b"/>
              <a:pathLst>
                <a:path w="45226" h="51516" extrusionOk="0">
                  <a:moveTo>
                    <a:pt x="551" y="0"/>
                  </a:moveTo>
                  <a:cubicBezTo>
                    <a:pt x="505" y="0"/>
                    <a:pt x="459" y="27"/>
                    <a:pt x="453" y="84"/>
                  </a:cubicBezTo>
                  <a:cubicBezTo>
                    <a:pt x="1" y="7323"/>
                    <a:pt x="5025" y="13073"/>
                    <a:pt x="10109" y="17634"/>
                  </a:cubicBezTo>
                  <a:cubicBezTo>
                    <a:pt x="10121" y="17681"/>
                    <a:pt x="10157" y="17717"/>
                    <a:pt x="10216" y="17729"/>
                  </a:cubicBezTo>
                  <a:cubicBezTo>
                    <a:pt x="10573" y="18050"/>
                    <a:pt x="10930" y="18360"/>
                    <a:pt x="11288" y="18669"/>
                  </a:cubicBezTo>
                  <a:cubicBezTo>
                    <a:pt x="14490" y="21455"/>
                    <a:pt x="17777" y="24158"/>
                    <a:pt x="20527" y="27421"/>
                  </a:cubicBezTo>
                  <a:cubicBezTo>
                    <a:pt x="19228" y="27467"/>
                    <a:pt x="17930" y="27790"/>
                    <a:pt x="16620" y="27790"/>
                  </a:cubicBezTo>
                  <a:cubicBezTo>
                    <a:pt x="16597" y="27790"/>
                    <a:pt x="16574" y="27790"/>
                    <a:pt x="16550" y="27790"/>
                  </a:cubicBezTo>
                  <a:cubicBezTo>
                    <a:pt x="14895" y="27766"/>
                    <a:pt x="13240" y="27516"/>
                    <a:pt x="11657" y="27051"/>
                  </a:cubicBezTo>
                  <a:cubicBezTo>
                    <a:pt x="8394" y="26087"/>
                    <a:pt x="5823" y="24218"/>
                    <a:pt x="3203" y="22122"/>
                  </a:cubicBezTo>
                  <a:cubicBezTo>
                    <a:pt x="3188" y="22109"/>
                    <a:pt x="3169" y="22104"/>
                    <a:pt x="3151" y="22104"/>
                  </a:cubicBezTo>
                  <a:cubicBezTo>
                    <a:pt x="3084" y="22104"/>
                    <a:pt x="3016" y="22176"/>
                    <a:pt x="3072" y="22241"/>
                  </a:cubicBezTo>
                  <a:cubicBezTo>
                    <a:pt x="5073" y="24742"/>
                    <a:pt x="8109" y="26480"/>
                    <a:pt x="11133" y="27444"/>
                  </a:cubicBezTo>
                  <a:cubicBezTo>
                    <a:pt x="12681" y="27944"/>
                    <a:pt x="14300" y="28242"/>
                    <a:pt x="15931" y="28325"/>
                  </a:cubicBezTo>
                  <a:cubicBezTo>
                    <a:pt x="16400" y="28347"/>
                    <a:pt x="16910" y="28368"/>
                    <a:pt x="17434" y="28368"/>
                  </a:cubicBezTo>
                  <a:cubicBezTo>
                    <a:pt x="18614" y="28368"/>
                    <a:pt x="19866" y="28262"/>
                    <a:pt x="20872" y="27825"/>
                  </a:cubicBezTo>
                  <a:cubicBezTo>
                    <a:pt x="20908" y="27873"/>
                    <a:pt x="20944" y="27909"/>
                    <a:pt x="20979" y="27956"/>
                  </a:cubicBezTo>
                  <a:cubicBezTo>
                    <a:pt x="23456" y="31040"/>
                    <a:pt x="25480" y="34469"/>
                    <a:pt x="26992" y="38124"/>
                  </a:cubicBezTo>
                  <a:cubicBezTo>
                    <a:pt x="27802" y="40101"/>
                    <a:pt x="28468" y="42137"/>
                    <a:pt x="28968" y="44208"/>
                  </a:cubicBezTo>
                  <a:cubicBezTo>
                    <a:pt x="29540" y="46542"/>
                    <a:pt x="29707" y="48911"/>
                    <a:pt x="30123" y="51269"/>
                  </a:cubicBezTo>
                  <a:cubicBezTo>
                    <a:pt x="30157" y="51437"/>
                    <a:pt x="30278" y="51515"/>
                    <a:pt x="30398" y="51515"/>
                  </a:cubicBezTo>
                  <a:cubicBezTo>
                    <a:pt x="30534" y="51515"/>
                    <a:pt x="30670" y="51416"/>
                    <a:pt x="30683" y="51233"/>
                  </a:cubicBezTo>
                  <a:cubicBezTo>
                    <a:pt x="30850" y="47613"/>
                    <a:pt x="29742" y="43672"/>
                    <a:pt x="28587" y="40279"/>
                  </a:cubicBezTo>
                  <a:cubicBezTo>
                    <a:pt x="27373" y="36755"/>
                    <a:pt x="25694" y="33386"/>
                    <a:pt x="23599" y="30302"/>
                  </a:cubicBezTo>
                  <a:cubicBezTo>
                    <a:pt x="23503" y="30159"/>
                    <a:pt x="23408" y="30028"/>
                    <a:pt x="23313" y="29885"/>
                  </a:cubicBezTo>
                  <a:lnTo>
                    <a:pt x="23313" y="29885"/>
                  </a:lnTo>
                  <a:cubicBezTo>
                    <a:pt x="24226" y="30236"/>
                    <a:pt x="25163" y="30393"/>
                    <a:pt x="26101" y="30393"/>
                  </a:cubicBezTo>
                  <a:cubicBezTo>
                    <a:pt x="29847" y="30393"/>
                    <a:pt x="33608" y="27886"/>
                    <a:pt x="35922" y="25182"/>
                  </a:cubicBezTo>
                  <a:cubicBezTo>
                    <a:pt x="35981" y="25099"/>
                    <a:pt x="36041" y="25027"/>
                    <a:pt x="36100" y="24956"/>
                  </a:cubicBezTo>
                  <a:cubicBezTo>
                    <a:pt x="36129" y="24956"/>
                    <a:pt x="36159" y="24957"/>
                    <a:pt x="36188" y="24957"/>
                  </a:cubicBezTo>
                  <a:cubicBezTo>
                    <a:pt x="38032" y="24957"/>
                    <a:pt x="39992" y="23856"/>
                    <a:pt x="41422" y="22825"/>
                  </a:cubicBezTo>
                  <a:cubicBezTo>
                    <a:pt x="43006" y="21682"/>
                    <a:pt x="44685" y="20051"/>
                    <a:pt x="45209" y="18110"/>
                  </a:cubicBezTo>
                  <a:cubicBezTo>
                    <a:pt x="45225" y="18035"/>
                    <a:pt x="45155" y="17978"/>
                    <a:pt x="45087" y="17978"/>
                  </a:cubicBezTo>
                  <a:cubicBezTo>
                    <a:pt x="45057" y="17978"/>
                    <a:pt x="45028" y="17989"/>
                    <a:pt x="45006" y="18015"/>
                  </a:cubicBezTo>
                  <a:cubicBezTo>
                    <a:pt x="43720" y="19539"/>
                    <a:pt x="42732" y="21110"/>
                    <a:pt x="41089" y="22325"/>
                  </a:cubicBezTo>
                  <a:cubicBezTo>
                    <a:pt x="39648" y="23372"/>
                    <a:pt x="38089" y="23801"/>
                    <a:pt x="36529" y="24432"/>
                  </a:cubicBezTo>
                  <a:cubicBezTo>
                    <a:pt x="38065" y="22456"/>
                    <a:pt x="39255" y="20229"/>
                    <a:pt x="40327" y="17967"/>
                  </a:cubicBezTo>
                  <a:cubicBezTo>
                    <a:pt x="41791" y="14895"/>
                    <a:pt x="43375" y="11752"/>
                    <a:pt x="44494" y="8537"/>
                  </a:cubicBezTo>
                  <a:cubicBezTo>
                    <a:pt x="44557" y="8355"/>
                    <a:pt x="44421" y="8210"/>
                    <a:pt x="44280" y="8210"/>
                  </a:cubicBezTo>
                  <a:cubicBezTo>
                    <a:pt x="44209" y="8210"/>
                    <a:pt x="44137" y="8247"/>
                    <a:pt x="44089" y="8335"/>
                  </a:cubicBezTo>
                  <a:cubicBezTo>
                    <a:pt x="41303" y="13264"/>
                    <a:pt x="39791" y="18860"/>
                    <a:pt x="36446" y="23480"/>
                  </a:cubicBezTo>
                  <a:cubicBezTo>
                    <a:pt x="36303" y="23670"/>
                    <a:pt x="36160" y="23861"/>
                    <a:pt x="36017" y="24039"/>
                  </a:cubicBezTo>
                  <a:cubicBezTo>
                    <a:pt x="35338" y="20729"/>
                    <a:pt x="35529" y="17645"/>
                    <a:pt x="35874" y="14276"/>
                  </a:cubicBezTo>
                  <a:cubicBezTo>
                    <a:pt x="35882" y="14229"/>
                    <a:pt x="35839" y="14193"/>
                    <a:pt x="35798" y="14193"/>
                  </a:cubicBezTo>
                  <a:cubicBezTo>
                    <a:pt x="35777" y="14193"/>
                    <a:pt x="35756" y="14203"/>
                    <a:pt x="35743" y="14228"/>
                  </a:cubicBezTo>
                  <a:cubicBezTo>
                    <a:pt x="34552" y="17443"/>
                    <a:pt x="34743" y="21301"/>
                    <a:pt x="35576" y="24587"/>
                  </a:cubicBezTo>
                  <a:cubicBezTo>
                    <a:pt x="34291" y="26135"/>
                    <a:pt x="32767" y="27480"/>
                    <a:pt x="30957" y="28433"/>
                  </a:cubicBezTo>
                  <a:cubicBezTo>
                    <a:pt x="29177" y="29366"/>
                    <a:pt x="27371" y="29763"/>
                    <a:pt x="25475" y="29763"/>
                  </a:cubicBezTo>
                  <a:cubicBezTo>
                    <a:pt x="24783" y="29763"/>
                    <a:pt x="24080" y="29710"/>
                    <a:pt x="23361" y="29611"/>
                  </a:cubicBezTo>
                  <a:cubicBezTo>
                    <a:pt x="23353" y="29610"/>
                    <a:pt x="23346" y="29610"/>
                    <a:pt x="23340" y="29610"/>
                  </a:cubicBezTo>
                  <a:cubicBezTo>
                    <a:pt x="23267" y="29610"/>
                    <a:pt x="23217" y="29665"/>
                    <a:pt x="23206" y="29730"/>
                  </a:cubicBezTo>
                  <a:cubicBezTo>
                    <a:pt x="21063" y="26682"/>
                    <a:pt x="18503" y="24015"/>
                    <a:pt x="15705" y="21563"/>
                  </a:cubicBezTo>
                  <a:cubicBezTo>
                    <a:pt x="14145" y="20193"/>
                    <a:pt x="12550" y="18884"/>
                    <a:pt x="10978" y="17526"/>
                  </a:cubicBezTo>
                  <a:cubicBezTo>
                    <a:pt x="12288" y="17086"/>
                    <a:pt x="13550" y="16276"/>
                    <a:pt x="14705" y="15312"/>
                  </a:cubicBezTo>
                  <a:cubicBezTo>
                    <a:pt x="15833" y="16121"/>
                    <a:pt x="17219" y="16490"/>
                    <a:pt x="18644" y="16490"/>
                  </a:cubicBezTo>
                  <a:cubicBezTo>
                    <a:pt x="21895" y="16490"/>
                    <a:pt x="25343" y="14567"/>
                    <a:pt x="26361" y="11561"/>
                  </a:cubicBezTo>
                  <a:cubicBezTo>
                    <a:pt x="26403" y="11428"/>
                    <a:pt x="26268" y="11317"/>
                    <a:pt x="26143" y="11317"/>
                  </a:cubicBezTo>
                  <a:cubicBezTo>
                    <a:pt x="26090" y="11317"/>
                    <a:pt x="26039" y="11337"/>
                    <a:pt x="26004" y="11383"/>
                  </a:cubicBezTo>
                  <a:cubicBezTo>
                    <a:pt x="24766" y="13109"/>
                    <a:pt x="23646" y="14586"/>
                    <a:pt x="21587" y="15395"/>
                  </a:cubicBezTo>
                  <a:cubicBezTo>
                    <a:pt x="20667" y="15760"/>
                    <a:pt x="19775" y="15908"/>
                    <a:pt x="18895" y="15908"/>
                  </a:cubicBezTo>
                  <a:cubicBezTo>
                    <a:pt x="17564" y="15908"/>
                    <a:pt x="16259" y="15570"/>
                    <a:pt x="14919" y="15133"/>
                  </a:cubicBezTo>
                  <a:cubicBezTo>
                    <a:pt x="16241" y="13990"/>
                    <a:pt x="17407" y="12657"/>
                    <a:pt x="18312" y="11454"/>
                  </a:cubicBezTo>
                  <a:cubicBezTo>
                    <a:pt x="20194" y="8966"/>
                    <a:pt x="22110" y="5537"/>
                    <a:pt x="22170" y="2334"/>
                  </a:cubicBezTo>
                  <a:cubicBezTo>
                    <a:pt x="22170" y="2207"/>
                    <a:pt x="22044" y="2126"/>
                    <a:pt x="21927" y="2126"/>
                  </a:cubicBezTo>
                  <a:cubicBezTo>
                    <a:pt x="21847" y="2126"/>
                    <a:pt x="21770" y="2164"/>
                    <a:pt x="21741" y="2251"/>
                  </a:cubicBezTo>
                  <a:cubicBezTo>
                    <a:pt x="21194" y="3751"/>
                    <a:pt x="20884" y="5299"/>
                    <a:pt x="20241" y="6763"/>
                  </a:cubicBezTo>
                  <a:cubicBezTo>
                    <a:pt x="19562" y="8323"/>
                    <a:pt x="18693" y="9799"/>
                    <a:pt x="17657" y="11157"/>
                  </a:cubicBezTo>
                  <a:cubicBezTo>
                    <a:pt x="16669" y="12454"/>
                    <a:pt x="15526" y="13645"/>
                    <a:pt x="14264" y="14681"/>
                  </a:cubicBezTo>
                  <a:cubicBezTo>
                    <a:pt x="13109" y="15633"/>
                    <a:pt x="11788" y="16324"/>
                    <a:pt x="10573" y="17181"/>
                  </a:cubicBezTo>
                  <a:cubicBezTo>
                    <a:pt x="10502" y="17122"/>
                    <a:pt x="10430" y="17050"/>
                    <a:pt x="10359" y="16991"/>
                  </a:cubicBezTo>
                  <a:cubicBezTo>
                    <a:pt x="9752" y="14609"/>
                    <a:pt x="9216" y="12228"/>
                    <a:pt x="9466" y="9752"/>
                  </a:cubicBezTo>
                  <a:cubicBezTo>
                    <a:pt x="9728" y="7120"/>
                    <a:pt x="10847" y="5013"/>
                    <a:pt x="12431" y="2965"/>
                  </a:cubicBezTo>
                  <a:cubicBezTo>
                    <a:pt x="12526" y="2841"/>
                    <a:pt x="12422" y="2655"/>
                    <a:pt x="12291" y="2655"/>
                  </a:cubicBezTo>
                  <a:cubicBezTo>
                    <a:pt x="12259" y="2655"/>
                    <a:pt x="12225" y="2666"/>
                    <a:pt x="12193" y="2691"/>
                  </a:cubicBezTo>
                  <a:cubicBezTo>
                    <a:pt x="8228" y="5846"/>
                    <a:pt x="8216" y="12121"/>
                    <a:pt x="9918" y="16598"/>
                  </a:cubicBezTo>
                  <a:cubicBezTo>
                    <a:pt x="8466" y="15300"/>
                    <a:pt x="7073" y="13943"/>
                    <a:pt x="5811" y="12442"/>
                  </a:cubicBezTo>
                  <a:cubicBezTo>
                    <a:pt x="2870" y="8954"/>
                    <a:pt x="715" y="4739"/>
                    <a:pt x="655" y="96"/>
                  </a:cubicBezTo>
                  <a:cubicBezTo>
                    <a:pt x="655" y="33"/>
                    <a:pt x="603" y="0"/>
                    <a:pt x="551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6" name="Google Shape;1036;p28"/>
            <p:cNvSpPr/>
            <p:nvPr/>
          </p:nvSpPr>
          <p:spPr>
            <a:xfrm>
              <a:off x="5938113" y="4076813"/>
              <a:ext cx="113450" cy="113150"/>
            </a:xfrm>
            <a:custGeom>
              <a:avLst/>
              <a:gdLst/>
              <a:ahLst/>
              <a:cxnLst/>
              <a:rect l="l" t="t" r="r" b="b"/>
              <a:pathLst>
                <a:path w="4538" h="4526" extrusionOk="0">
                  <a:moveTo>
                    <a:pt x="2275" y="1"/>
                  </a:moveTo>
                  <a:cubicBezTo>
                    <a:pt x="1025" y="1"/>
                    <a:pt x="1" y="1013"/>
                    <a:pt x="1" y="2263"/>
                  </a:cubicBezTo>
                  <a:cubicBezTo>
                    <a:pt x="1" y="3513"/>
                    <a:pt x="1025" y="4525"/>
                    <a:pt x="2275" y="4525"/>
                  </a:cubicBezTo>
                  <a:cubicBezTo>
                    <a:pt x="3525" y="4525"/>
                    <a:pt x="4537" y="3513"/>
                    <a:pt x="4537" y="2263"/>
                  </a:cubicBezTo>
                  <a:cubicBezTo>
                    <a:pt x="4537" y="1013"/>
                    <a:pt x="3525" y="1"/>
                    <a:pt x="227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7" name="Google Shape;1037;p28"/>
            <p:cNvSpPr/>
            <p:nvPr/>
          </p:nvSpPr>
          <p:spPr>
            <a:xfrm>
              <a:off x="7009688" y="4333688"/>
              <a:ext cx="113125" cy="113425"/>
            </a:xfrm>
            <a:custGeom>
              <a:avLst/>
              <a:gdLst/>
              <a:ahLst/>
              <a:cxnLst/>
              <a:rect l="l" t="t" r="r" b="b"/>
              <a:pathLst>
                <a:path w="4525" h="4537" extrusionOk="0">
                  <a:moveTo>
                    <a:pt x="2263" y="1"/>
                  </a:moveTo>
                  <a:cubicBezTo>
                    <a:pt x="1012" y="1"/>
                    <a:pt x="0" y="1025"/>
                    <a:pt x="0" y="2275"/>
                  </a:cubicBezTo>
                  <a:cubicBezTo>
                    <a:pt x="0" y="3525"/>
                    <a:pt x="1012" y="4537"/>
                    <a:pt x="2263" y="4537"/>
                  </a:cubicBezTo>
                  <a:cubicBezTo>
                    <a:pt x="3513" y="4537"/>
                    <a:pt x="4525" y="3525"/>
                    <a:pt x="4525" y="2275"/>
                  </a:cubicBezTo>
                  <a:cubicBezTo>
                    <a:pt x="4525" y="1025"/>
                    <a:pt x="3513" y="1"/>
                    <a:pt x="2263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8" name="Google Shape;1038;p28"/>
            <p:cNvSpPr/>
            <p:nvPr/>
          </p:nvSpPr>
          <p:spPr>
            <a:xfrm>
              <a:off x="6010163" y="4656063"/>
              <a:ext cx="85750" cy="85750"/>
            </a:xfrm>
            <a:custGeom>
              <a:avLst/>
              <a:gdLst/>
              <a:ahLst/>
              <a:cxnLst/>
              <a:rect l="l" t="t" r="r" b="b"/>
              <a:pathLst>
                <a:path w="3430" h="3430" extrusionOk="0">
                  <a:moveTo>
                    <a:pt x="1715" y="0"/>
                  </a:moveTo>
                  <a:cubicBezTo>
                    <a:pt x="774" y="0"/>
                    <a:pt x="0" y="762"/>
                    <a:pt x="0" y="1715"/>
                  </a:cubicBezTo>
                  <a:cubicBezTo>
                    <a:pt x="0" y="2655"/>
                    <a:pt x="774" y="3429"/>
                    <a:pt x="1715" y="3429"/>
                  </a:cubicBezTo>
                  <a:cubicBezTo>
                    <a:pt x="2667" y="3429"/>
                    <a:pt x="3429" y="2655"/>
                    <a:pt x="3429" y="1715"/>
                  </a:cubicBezTo>
                  <a:cubicBezTo>
                    <a:pt x="3429" y="762"/>
                    <a:pt x="2667" y="0"/>
                    <a:pt x="171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39" name="Google Shape;1039;p28"/>
            <p:cNvSpPr/>
            <p:nvPr/>
          </p:nvSpPr>
          <p:spPr>
            <a:xfrm>
              <a:off x="6224763" y="4177713"/>
              <a:ext cx="85750" cy="85750"/>
            </a:xfrm>
            <a:custGeom>
              <a:avLst/>
              <a:gdLst/>
              <a:ahLst/>
              <a:cxnLst/>
              <a:rect l="l" t="t" r="r" b="b"/>
              <a:pathLst>
                <a:path w="3430" h="3430" extrusionOk="0">
                  <a:moveTo>
                    <a:pt x="1715" y="1"/>
                  </a:moveTo>
                  <a:cubicBezTo>
                    <a:pt x="775" y="1"/>
                    <a:pt x="1" y="775"/>
                    <a:pt x="1" y="1715"/>
                  </a:cubicBezTo>
                  <a:cubicBezTo>
                    <a:pt x="1" y="2668"/>
                    <a:pt x="775" y="3430"/>
                    <a:pt x="1715" y="3430"/>
                  </a:cubicBezTo>
                  <a:cubicBezTo>
                    <a:pt x="2668" y="3430"/>
                    <a:pt x="3430" y="2668"/>
                    <a:pt x="3430" y="1715"/>
                  </a:cubicBezTo>
                  <a:cubicBezTo>
                    <a:pt x="3430" y="775"/>
                    <a:pt x="2668" y="1"/>
                    <a:pt x="171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0" name="Google Shape;1040;p28"/>
            <p:cNvSpPr/>
            <p:nvPr/>
          </p:nvSpPr>
          <p:spPr>
            <a:xfrm>
              <a:off x="6580763" y="4396213"/>
              <a:ext cx="85750" cy="85750"/>
            </a:xfrm>
            <a:custGeom>
              <a:avLst/>
              <a:gdLst/>
              <a:ahLst/>
              <a:cxnLst/>
              <a:rect l="l" t="t" r="r" b="b"/>
              <a:pathLst>
                <a:path w="3430" h="3430" extrusionOk="0">
                  <a:moveTo>
                    <a:pt x="1715" y="0"/>
                  </a:moveTo>
                  <a:cubicBezTo>
                    <a:pt x="774" y="0"/>
                    <a:pt x="1" y="762"/>
                    <a:pt x="1" y="1715"/>
                  </a:cubicBezTo>
                  <a:cubicBezTo>
                    <a:pt x="1" y="2655"/>
                    <a:pt x="774" y="3429"/>
                    <a:pt x="1715" y="3429"/>
                  </a:cubicBezTo>
                  <a:cubicBezTo>
                    <a:pt x="2656" y="3429"/>
                    <a:pt x="3430" y="2655"/>
                    <a:pt x="3430" y="1715"/>
                  </a:cubicBezTo>
                  <a:cubicBezTo>
                    <a:pt x="3430" y="762"/>
                    <a:pt x="2656" y="0"/>
                    <a:pt x="171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1" name="Google Shape;1041;p28"/>
            <p:cNvSpPr/>
            <p:nvPr/>
          </p:nvSpPr>
          <p:spPr>
            <a:xfrm>
              <a:off x="6830188" y="4472113"/>
              <a:ext cx="85750" cy="85450"/>
            </a:xfrm>
            <a:custGeom>
              <a:avLst/>
              <a:gdLst/>
              <a:ahLst/>
              <a:cxnLst/>
              <a:rect l="l" t="t" r="r" b="b"/>
              <a:pathLst>
                <a:path w="3430" h="3418" extrusionOk="0">
                  <a:moveTo>
                    <a:pt x="1715" y="0"/>
                  </a:moveTo>
                  <a:cubicBezTo>
                    <a:pt x="763" y="0"/>
                    <a:pt x="1" y="762"/>
                    <a:pt x="1" y="1703"/>
                  </a:cubicBezTo>
                  <a:cubicBezTo>
                    <a:pt x="1" y="2655"/>
                    <a:pt x="763" y="3417"/>
                    <a:pt x="1715" y="3417"/>
                  </a:cubicBezTo>
                  <a:cubicBezTo>
                    <a:pt x="2656" y="3417"/>
                    <a:pt x="3430" y="2655"/>
                    <a:pt x="3430" y="1703"/>
                  </a:cubicBezTo>
                  <a:cubicBezTo>
                    <a:pt x="3430" y="762"/>
                    <a:pt x="2656" y="0"/>
                    <a:pt x="171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2" name="Google Shape;1042;p28"/>
            <p:cNvSpPr/>
            <p:nvPr/>
          </p:nvSpPr>
          <p:spPr>
            <a:xfrm>
              <a:off x="7050463" y="4578663"/>
              <a:ext cx="85750" cy="85750"/>
            </a:xfrm>
            <a:custGeom>
              <a:avLst/>
              <a:gdLst/>
              <a:ahLst/>
              <a:cxnLst/>
              <a:rect l="l" t="t" r="r" b="b"/>
              <a:pathLst>
                <a:path w="3430" h="3430" extrusionOk="0">
                  <a:moveTo>
                    <a:pt x="1715" y="1"/>
                  </a:moveTo>
                  <a:cubicBezTo>
                    <a:pt x="763" y="1"/>
                    <a:pt x="1" y="774"/>
                    <a:pt x="1" y="1715"/>
                  </a:cubicBezTo>
                  <a:cubicBezTo>
                    <a:pt x="1" y="2656"/>
                    <a:pt x="763" y="3430"/>
                    <a:pt x="1715" y="3430"/>
                  </a:cubicBezTo>
                  <a:cubicBezTo>
                    <a:pt x="2656" y="3430"/>
                    <a:pt x="3430" y="2656"/>
                    <a:pt x="3430" y="1715"/>
                  </a:cubicBezTo>
                  <a:cubicBezTo>
                    <a:pt x="3430" y="774"/>
                    <a:pt x="2656" y="1"/>
                    <a:pt x="171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3" name="Google Shape;1043;p28"/>
            <p:cNvSpPr/>
            <p:nvPr/>
          </p:nvSpPr>
          <p:spPr>
            <a:xfrm>
              <a:off x="6470638" y="4153913"/>
              <a:ext cx="113125" cy="113125"/>
            </a:xfrm>
            <a:custGeom>
              <a:avLst/>
              <a:gdLst/>
              <a:ahLst/>
              <a:cxnLst/>
              <a:rect l="l" t="t" r="r" b="b"/>
              <a:pathLst>
                <a:path w="4525" h="4525" extrusionOk="0">
                  <a:moveTo>
                    <a:pt x="2262" y="0"/>
                  </a:moveTo>
                  <a:cubicBezTo>
                    <a:pt x="1012" y="0"/>
                    <a:pt x="0" y="1012"/>
                    <a:pt x="0" y="2263"/>
                  </a:cubicBezTo>
                  <a:cubicBezTo>
                    <a:pt x="0" y="3513"/>
                    <a:pt x="1012" y="4525"/>
                    <a:pt x="2262" y="4525"/>
                  </a:cubicBezTo>
                  <a:cubicBezTo>
                    <a:pt x="3513" y="4525"/>
                    <a:pt x="4525" y="3513"/>
                    <a:pt x="4525" y="2263"/>
                  </a:cubicBezTo>
                  <a:cubicBezTo>
                    <a:pt x="4525" y="1012"/>
                    <a:pt x="3513" y="0"/>
                    <a:pt x="2262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4" name="Google Shape;1044;p28"/>
            <p:cNvSpPr/>
            <p:nvPr/>
          </p:nvSpPr>
          <p:spPr>
            <a:xfrm>
              <a:off x="228075" y="3090000"/>
              <a:ext cx="320900" cy="305725"/>
            </a:xfrm>
            <a:custGeom>
              <a:avLst/>
              <a:gdLst/>
              <a:ahLst/>
              <a:cxnLst/>
              <a:rect l="l" t="t" r="r" b="b"/>
              <a:pathLst>
                <a:path w="12836" h="12229" extrusionOk="0">
                  <a:moveTo>
                    <a:pt x="3549" y="0"/>
                  </a:moveTo>
                  <a:lnTo>
                    <a:pt x="3549" y="0"/>
                  </a:lnTo>
                  <a:cubicBezTo>
                    <a:pt x="1" y="9228"/>
                    <a:pt x="9324" y="12228"/>
                    <a:pt x="9324" y="12228"/>
                  </a:cubicBezTo>
                  <a:cubicBezTo>
                    <a:pt x="12836" y="3787"/>
                    <a:pt x="3550" y="1"/>
                    <a:pt x="3549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5" name="Google Shape;1045;p28"/>
            <p:cNvSpPr/>
            <p:nvPr/>
          </p:nvSpPr>
          <p:spPr>
            <a:xfrm>
              <a:off x="120925" y="3328950"/>
              <a:ext cx="337275" cy="156850"/>
            </a:xfrm>
            <a:custGeom>
              <a:avLst/>
              <a:gdLst/>
              <a:ahLst/>
              <a:cxnLst/>
              <a:rect l="l" t="t" r="r" b="b"/>
              <a:pathLst>
                <a:path w="13491" h="6274" extrusionOk="0">
                  <a:moveTo>
                    <a:pt x="7654" y="1"/>
                  </a:moveTo>
                  <a:cubicBezTo>
                    <a:pt x="3359" y="1"/>
                    <a:pt x="1" y="3599"/>
                    <a:pt x="1" y="3599"/>
                  </a:cubicBezTo>
                  <a:cubicBezTo>
                    <a:pt x="2219" y="5581"/>
                    <a:pt x="4325" y="6274"/>
                    <a:pt x="6184" y="6274"/>
                  </a:cubicBezTo>
                  <a:cubicBezTo>
                    <a:pt x="10501" y="6274"/>
                    <a:pt x="13490" y="2539"/>
                    <a:pt x="13490" y="2539"/>
                  </a:cubicBezTo>
                  <a:cubicBezTo>
                    <a:pt x="11500" y="659"/>
                    <a:pt x="9491" y="1"/>
                    <a:pt x="7654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6" name="Google Shape;1046;p28"/>
            <p:cNvSpPr/>
            <p:nvPr/>
          </p:nvSpPr>
          <p:spPr>
            <a:xfrm>
              <a:off x="460850" y="3381175"/>
              <a:ext cx="300075" cy="178125"/>
            </a:xfrm>
            <a:custGeom>
              <a:avLst/>
              <a:gdLst/>
              <a:ahLst/>
              <a:cxnLst/>
              <a:rect l="l" t="t" r="r" b="b"/>
              <a:pathLst>
                <a:path w="12003" h="7125" extrusionOk="0">
                  <a:moveTo>
                    <a:pt x="3157" y="1"/>
                  </a:moveTo>
                  <a:cubicBezTo>
                    <a:pt x="1347" y="1"/>
                    <a:pt x="1" y="367"/>
                    <a:pt x="1" y="367"/>
                  </a:cubicBezTo>
                  <a:cubicBezTo>
                    <a:pt x="1644" y="5980"/>
                    <a:pt x="5550" y="7124"/>
                    <a:pt x="8463" y="7124"/>
                  </a:cubicBezTo>
                  <a:cubicBezTo>
                    <a:pt x="10468" y="7124"/>
                    <a:pt x="12002" y="6582"/>
                    <a:pt x="12002" y="6582"/>
                  </a:cubicBezTo>
                  <a:cubicBezTo>
                    <a:pt x="10546" y="1035"/>
                    <a:pt x="6198" y="1"/>
                    <a:pt x="3157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7" name="Google Shape;1047;p28"/>
            <p:cNvSpPr/>
            <p:nvPr/>
          </p:nvSpPr>
          <p:spPr>
            <a:xfrm>
              <a:off x="456975" y="3146250"/>
              <a:ext cx="247075" cy="251250"/>
            </a:xfrm>
            <a:custGeom>
              <a:avLst/>
              <a:gdLst/>
              <a:ahLst/>
              <a:cxnLst/>
              <a:rect l="l" t="t" r="r" b="b"/>
              <a:pathLst>
                <a:path w="9883" h="10050" extrusionOk="0">
                  <a:moveTo>
                    <a:pt x="9434" y="0"/>
                  </a:moveTo>
                  <a:cubicBezTo>
                    <a:pt x="414" y="0"/>
                    <a:pt x="1" y="10050"/>
                    <a:pt x="1" y="10050"/>
                  </a:cubicBezTo>
                  <a:cubicBezTo>
                    <a:pt x="9883" y="9883"/>
                    <a:pt x="9562" y="1"/>
                    <a:pt x="9562" y="1"/>
                  </a:cubicBezTo>
                  <a:cubicBezTo>
                    <a:pt x="9519" y="0"/>
                    <a:pt x="9476" y="0"/>
                    <a:pt x="9434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8" name="Google Shape;1048;p28"/>
            <p:cNvSpPr/>
            <p:nvPr/>
          </p:nvSpPr>
          <p:spPr>
            <a:xfrm>
              <a:off x="260225" y="3384675"/>
              <a:ext cx="340550" cy="333100"/>
            </a:xfrm>
            <a:custGeom>
              <a:avLst/>
              <a:gdLst/>
              <a:ahLst/>
              <a:cxnLst/>
              <a:rect l="l" t="t" r="r" b="b"/>
              <a:pathLst>
                <a:path w="13622" h="13324" extrusionOk="0">
                  <a:moveTo>
                    <a:pt x="8204" y="1"/>
                  </a:moveTo>
                  <a:lnTo>
                    <a:pt x="8204" y="1"/>
                  </a:lnTo>
                  <a:cubicBezTo>
                    <a:pt x="1" y="5501"/>
                    <a:pt x="5894" y="13324"/>
                    <a:pt x="5894" y="13324"/>
                  </a:cubicBezTo>
                  <a:cubicBezTo>
                    <a:pt x="13621" y="8442"/>
                    <a:pt x="8204" y="1"/>
                    <a:pt x="8204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49" name="Google Shape;1049;p28"/>
            <p:cNvSpPr/>
            <p:nvPr/>
          </p:nvSpPr>
          <p:spPr>
            <a:xfrm>
              <a:off x="407100" y="3191150"/>
              <a:ext cx="8475" cy="17250"/>
            </a:xfrm>
            <a:custGeom>
              <a:avLst/>
              <a:gdLst/>
              <a:ahLst/>
              <a:cxnLst/>
              <a:rect l="l" t="t" r="r" b="b"/>
              <a:pathLst>
                <a:path w="339" h="690" extrusionOk="0">
                  <a:moveTo>
                    <a:pt x="200" y="0"/>
                  </a:moveTo>
                  <a:cubicBezTo>
                    <a:pt x="153" y="0"/>
                    <a:pt x="106" y="27"/>
                    <a:pt x="91" y="86"/>
                  </a:cubicBezTo>
                  <a:cubicBezTo>
                    <a:pt x="55" y="264"/>
                    <a:pt x="7" y="419"/>
                    <a:pt x="7" y="598"/>
                  </a:cubicBezTo>
                  <a:cubicBezTo>
                    <a:pt x="0" y="654"/>
                    <a:pt x="52" y="690"/>
                    <a:pt x="102" y="690"/>
                  </a:cubicBezTo>
                  <a:cubicBezTo>
                    <a:pt x="137" y="690"/>
                    <a:pt x="171" y="673"/>
                    <a:pt x="186" y="634"/>
                  </a:cubicBezTo>
                  <a:cubicBezTo>
                    <a:pt x="258" y="479"/>
                    <a:pt x="281" y="312"/>
                    <a:pt x="317" y="145"/>
                  </a:cubicBezTo>
                  <a:cubicBezTo>
                    <a:pt x="338" y="54"/>
                    <a:pt x="269" y="0"/>
                    <a:pt x="20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0" name="Google Shape;1050;p28"/>
            <p:cNvSpPr/>
            <p:nvPr/>
          </p:nvSpPr>
          <p:spPr>
            <a:xfrm>
              <a:off x="311150" y="3187450"/>
              <a:ext cx="23225" cy="10625"/>
            </a:xfrm>
            <a:custGeom>
              <a:avLst/>
              <a:gdLst/>
              <a:ahLst/>
              <a:cxnLst/>
              <a:rect l="l" t="t" r="r" b="b"/>
              <a:pathLst>
                <a:path w="929" h="425" extrusionOk="0">
                  <a:moveTo>
                    <a:pt x="173" y="0"/>
                  </a:moveTo>
                  <a:cubicBezTo>
                    <a:pt x="65" y="0"/>
                    <a:pt x="1" y="156"/>
                    <a:pt x="107" y="198"/>
                  </a:cubicBezTo>
                  <a:cubicBezTo>
                    <a:pt x="333" y="282"/>
                    <a:pt x="559" y="401"/>
                    <a:pt x="797" y="424"/>
                  </a:cubicBezTo>
                  <a:cubicBezTo>
                    <a:pt x="857" y="424"/>
                    <a:pt x="928" y="329"/>
                    <a:pt x="857" y="282"/>
                  </a:cubicBezTo>
                  <a:cubicBezTo>
                    <a:pt x="667" y="151"/>
                    <a:pt x="428" y="91"/>
                    <a:pt x="214" y="8"/>
                  </a:cubicBezTo>
                  <a:cubicBezTo>
                    <a:pt x="200" y="2"/>
                    <a:pt x="186" y="0"/>
                    <a:pt x="17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1" name="Google Shape;1051;p28"/>
            <p:cNvSpPr/>
            <p:nvPr/>
          </p:nvSpPr>
          <p:spPr>
            <a:xfrm>
              <a:off x="353400" y="3116600"/>
              <a:ext cx="6750" cy="17775"/>
            </a:xfrm>
            <a:custGeom>
              <a:avLst/>
              <a:gdLst/>
              <a:ahLst/>
              <a:cxnLst/>
              <a:rect l="l" t="t" r="r" b="b"/>
              <a:pathLst>
                <a:path w="270" h="711" extrusionOk="0">
                  <a:moveTo>
                    <a:pt x="158" y="1"/>
                  </a:moveTo>
                  <a:cubicBezTo>
                    <a:pt x="119" y="1"/>
                    <a:pt x="82" y="24"/>
                    <a:pt x="72" y="79"/>
                  </a:cubicBezTo>
                  <a:cubicBezTo>
                    <a:pt x="48" y="258"/>
                    <a:pt x="0" y="449"/>
                    <a:pt x="12" y="627"/>
                  </a:cubicBezTo>
                  <a:cubicBezTo>
                    <a:pt x="19" y="684"/>
                    <a:pt x="62" y="711"/>
                    <a:pt x="105" y="711"/>
                  </a:cubicBezTo>
                  <a:cubicBezTo>
                    <a:pt x="142" y="711"/>
                    <a:pt x="180" y="690"/>
                    <a:pt x="191" y="651"/>
                  </a:cubicBezTo>
                  <a:cubicBezTo>
                    <a:pt x="250" y="484"/>
                    <a:pt x="250" y="294"/>
                    <a:pt x="262" y="115"/>
                  </a:cubicBezTo>
                  <a:cubicBezTo>
                    <a:pt x="269" y="46"/>
                    <a:pt x="212" y="1"/>
                    <a:pt x="15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2" name="Google Shape;1052;p28"/>
            <p:cNvSpPr/>
            <p:nvPr/>
          </p:nvSpPr>
          <p:spPr>
            <a:xfrm>
              <a:off x="312350" y="3133725"/>
              <a:ext cx="9025" cy="9075"/>
            </a:xfrm>
            <a:custGeom>
              <a:avLst/>
              <a:gdLst/>
              <a:ahLst/>
              <a:cxnLst/>
              <a:rect l="l" t="t" r="r" b="b"/>
              <a:pathLst>
                <a:path w="361" h="363" extrusionOk="0">
                  <a:moveTo>
                    <a:pt x="112" y="1"/>
                  </a:moveTo>
                  <a:cubicBezTo>
                    <a:pt x="53" y="1"/>
                    <a:pt x="1" y="72"/>
                    <a:pt x="59" y="121"/>
                  </a:cubicBezTo>
                  <a:cubicBezTo>
                    <a:pt x="130" y="180"/>
                    <a:pt x="178" y="252"/>
                    <a:pt x="238" y="335"/>
                  </a:cubicBezTo>
                  <a:cubicBezTo>
                    <a:pt x="249" y="354"/>
                    <a:pt x="267" y="362"/>
                    <a:pt x="285" y="362"/>
                  </a:cubicBezTo>
                  <a:cubicBezTo>
                    <a:pt x="323" y="362"/>
                    <a:pt x="361" y="328"/>
                    <a:pt x="345" y="287"/>
                  </a:cubicBezTo>
                  <a:cubicBezTo>
                    <a:pt x="309" y="168"/>
                    <a:pt x="249" y="97"/>
                    <a:pt x="154" y="14"/>
                  </a:cubicBezTo>
                  <a:cubicBezTo>
                    <a:pt x="141" y="5"/>
                    <a:pt x="126" y="1"/>
                    <a:pt x="11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3" name="Google Shape;1053;p28"/>
            <p:cNvSpPr/>
            <p:nvPr/>
          </p:nvSpPr>
          <p:spPr>
            <a:xfrm>
              <a:off x="405625" y="3228750"/>
              <a:ext cx="7925" cy="26900"/>
            </a:xfrm>
            <a:custGeom>
              <a:avLst/>
              <a:gdLst/>
              <a:ahLst/>
              <a:cxnLst/>
              <a:rect l="l" t="t" r="r" b="b"/>
              <a:pathLst>
                <a:path w="317" h="1076" extrusionOk="0">
                  <a:moveTo>
                    <a:pt x="277" y="1"/>
                  </a:moveTo>
                  <a:cubicBezTo>
                    <a:pt x="263" y="1"/>
                    <a:pt x="250" y="8"/>
                    <a:pt x="245" y="23"/>
                  </a:cubicBezTo>
                  <a:cubicBezTo>
                    <a:pt x="138" y="356"/>
                    <a:pt x="78" y="689"/>
                    <a:pt x="7" y="1023"/>
                  </a:cubicBezTo>
                  <a:cubicBezTo>
                    <a:pt x="0" y="1057"/>
                    <a:pt x="25" y="1076"/>
                    <a:pt x="50" y="1076"/>
                  </a:cubicBezTo>
                  <a:cubicBezTo>
                    <a:pt x="68" y="1076"/>
                    <a:pt x="85" y="1066"/>
                    <a:pt x="90" y="1046"/>
                  </a:cubicBezTo>
                  <a:cubicBezTo>
                    <a:pt x="174" y="713"/>
                    <a:pt x="269" y="380"/>
                    <a:pt x="317" y="34"/>
                  </a:cubicBezTo>
                  <a:cubicBezTo>
                    <a:pt x="317" y="14"/>
                    <a:pt x="296" y="1"/>
                    <a:pt x="27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4" name="Google Shape;1054;p28"/>
            <p:cNvSpPr/>
            <p:nvPr/>
          </p:nvSpPr>
          <p:spPr>
            <a:xfrm>
              <a:off x="435050" y="3226525"/>
              <a:ext cx="9325" cy="22300"/>
            </a:xfrm>
            <a:custGeom>
              <a:avLst/>
              <a:gdLst/>
              <a:ahLst/>
              <a:cxnLst/>
              <a:rect l="l" t="t" r="r" b="b"/>
              <a:pathLst>
                <a:path w="373" h="892" extrusionOk="0">
                  <a:moveTo>
                    <a:pt x="300" y="0"/>
                  </a:moveTo>
                  <a:cubicBezTo>
                    <a:pt x="273" y="0"/>
                    <a:pt x="245" y="16"/>
                    <a:pt x="235" y="52"/>
                  </a:cubicBezTo>
                  <a:cubicBezTo>
                    <a:pt x="152" y="302"/>
                    <a:pt x="56" y="552"/>
                    <a:pt x="9" y="814"/>
                  </a:cubicBezTo>
                  <a:cubicBezTo>
                    <a:pt x="1" y="860"/>
                    <a:pt x="38" y="892"/>
                    <a:pt x="72" y="892"/>
                  </a:cubicBezTo>
                  <a:cubicBezTo>
                    <a:pt x="90" y="892"/>
                    <a:pt x="107" y="883"/>
                    <a:pt x="116" y="862"/>
                  </a:cubicBezTo>
                  <a:cubicBezTo>
                    <a:pt x="223" y="612"/>
                    <a:pt x="283" y="338"/>
                    <a:pt x="366" y="76"/>
                  </a:cubicBezTo>
                  <a:cubicBezTo>
                    <a:pt x="373" y="28"/>
                    <a:pt x="337" y="0"/>
                    <a:pt x="30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5" name="Google Shape;1055;p28"/>
            <p:cNvSpPr/>
            <p:nvPr/>
          </p:nvSpPr>
          <p:spPr>
            <a:xfrm>
              <a:off x="386725" y="3181250"/>
              <a:ext cx="8125" cy="26350"/>
            </a:xfrm>
            <a:custGeom>
              <a:avLst/>
              <a:gdLst/>
              <a:ahLst/>
              <a:cxnLst/>
              <a:rect l="l" t="t" r="r" b="b"/>
              <a:pathLst>
                <a:path w="325" h="1054" extrusionOk="0">
                  <a:moveTo>
                    <a:pt x="271" y="0"/>
                  </a:moveTo>
                  <a:cubicBezTo>
                    <a:pt x="252" y="0"/>
                    <a:pt x="232" y="10"/>
                    <a:pt x="227" y="29"/>
                  </a:cubicBezTo>
                  <a:cubicBezTo>
                    <a:pt x="120" y="339"/>
                    <a:pt x="1" y="672"/>
                    <a:pt x="13" y="994"/>
                  </a:cubicBezTo>
                  <a:cubicBezTo>
                    <a:pt x="19" y="1033"/>
                    <a:pt x="54" y="1054"/>
                    <a:pt x="86" y="1054"/>
                  </a:cubicBezTo>
                  <a:cubicBezTo>
                    <a:pt x="113" y="1054"/>
                    <a:pt x="138" y="1039"/>
                    <a:pt x="144" y="1006"/>
                  </a:cubicBezTo>
                  <a:cubicBezTo>
                    <a:pt x="227" y="696"/>
                    <a:pt x="239" y="363"/>
                    <a:pt x="311" y="53"/>
                  </a:cubicBezTo>
                  <a:cubicBezTo>
                    <a:pt x="324" y="19"/>
                    <a:pt x="298" y="0"/>
                    <a:pt x="27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6" name="Google Shape;1056;p28"/>
            <p:cNvSpPr/>
            <p:nvPr/>
          </p:nvSpPr>
          <p:spPr>
            <a:xfrm>
              <a:off x="363825" y="3145850"/>
              <a:ext cx="10175" cy="27400"/>
            </a:xfrm>
            <a:custGeom>
              <a:avLst/>
              <a:gdLst/>
              <a:ahLst/>
              <a:cxnLst/>
              <a:rect l="l" t="t" r="r" b="b"/>
              <a:pathLst>
                <a:path w="407" h="1096" extrusionOk="0">
                  <a:moveTo>
                    <a:pt x="285" y="1"/>
                  </a:moveTo>
                  <a:cubicBezTo>
                    <a:pt x="239" y="1"/>
                    <a:pt x="194" y="27"/>
                    <a:pt x="179" y="88"/>
                  </a:cubicBezTo>
                  <a:cubicBezTo>
                    <a:pt x="119" y="374"/>
                    <a:pt x="0" y="695"/>
                    <a:pt x="0" y="993"/>
                  </a:cubicBezTo>
                  <a:cubicBezTo>
                    <a:pt x="0" y="1057"/>
                    <a:pt x="60" y="1096"/>
                    <a:pt x="116" y="1096"/>
                  </a:cubicBezTo>
                  <a:cubicBezTo>
                    <a:pt x="153" y="1096"/>
                    <a:pt x="188" y="1079"/>
                    <a:pt x="203" y="1041"/>
                  </a:cubicBezTo>
                  <a:cubicBezTo>
                    <a:pt x="322" y="755"/>
                    <a:pt x="345" y="422"/>
                    <a:pt x="393" y="124"/>
                  </a:cubicBezTo>
                  <a:cubicBezTo>
                    <a:pt x="407" y="49"/>
                    <a:pt x="346" y="1"/>
                    <a:pt x="28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7" name="Google Shape;1057;p28"/>
            <p:cNvSpPr/>
            <p:nvPr/>
          </p:nvSpPr>
          <p:spPr>
            <a:xfrm>
              <a:off x="330950" y="3217900"/>
              <a:ext cx="20400" cy="7575"/>
            </a:xfrm>
            <a:custGeom>
              <a:avLst/>
              <a:gdLst/>
              <a:ahLst/>
              <a:cxnLst/>
              <a:rect l="l" t="t" r="r" b="b"/>
              <a:pathLst>
                <a:path w="816" h="303" extrusionOk="0">
                  <a:moveTo>
                    <a:pt x="80" y="1"/>
                  </a:moveTo>
                  <a:cubicBezTo>
                    <a:pt x="14" y="1"/>
                    <a:pt x="0" y="102"/>
                    <a:pt x="65" y="123"/>
                  </a:cubicBezTo>
                  <a:cubicBezTo>
                    <a:pt x="269" y="191"/>
                    <a:pt x="484" y="303"/>
                    <a:pt x="700" y="303"/>
                  </a:cubicBezTo>
                  <a:cubicBezTo>
                    <a:pt x="711" y="303"/>
                    <a:pt x="721" y="302"/>
                    <a:pt x="732" y="302"/>
                  </a:cubicBezTo>
                  <a:cubicBezTo>
                    <a:pt x="803" y="302"/>
                    <a:pt x="815" y="207"/>
                    <a:pt x="767" y="171"/>
                  </a:cubicBezTo>
                  <a:cubicBezTo>
                    <a:pt x="577" y="52"/>
                    <a:pt x="315" y="40"/>
                    <a:pt x="101" y="4"/>
                  </a:cubicBezTo>
                  <a:cubicBezTo>
                    <a:pt x="93" y="2"/>
                    <a:pt x="86" y="1"/>
                    <a:pt x="8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8" name="Google Shape;1058;p28"/>
            <p:cNvSpPr/>
            <p:nvPr/>
          </p:nvSpPr>
          <p:spPr>
            <a:xfrm>
              <a:off x="621575" y="3272950"/>
              <a:ext cx="20000" cy="7575"/>
            </a:xfrm>
            <a:custGeom>
              <a:avLst/>
              <a:gdLst/>
              <a:ahLst/>
              <a:cxnLst/>
              <a:rect l="l" t="t" r="r" b="b"/>
              <a:pathLst>
                <a:path w="800" h="303" extrusionOk="0">
                  <a:moveTo>
                    <a:pt x="615" y="1"/>
                  </a:moveTo>
                  <a:cubicBezTo>
                    <a:pt x="605" y="1"/>
                    <a:pt x="595" y="2"/>
                    <a:pt x="584" y="5"/>
                  </a:cubicBezTo>
                  <a:cubicBezTo>
                    <a:pt x="418" y="29"/>
                    <a:pt x="263" y="52"/>
                    <a:pt x="108" y="112"/>
                  </a:cubicBezTo>
                  <a:cubicBezTo>
                    <a:pt x="1" y="160"/>
                    <a:pt x="37" y="302"/>
                    <a:pt x="144" y="302"/>
                  </a:cubicBezTo>
                  <a:cubicBezTo>
                    <a:pt x="322" y="302"/>
                    <a:pt x="489" y="255"/>
                    <a:pt x="656" y="219"/>
                  </a:cubicBezTo>
                  <a:cubicBezTo>
                    <a:pt x="799" y="197"/>
                    <a:pt x="738" y="1"/>
                    <a:pt x="61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59" name="Google Shape;1059;p28"/>
            <p:cNvSpPr/>
            <p:nvPr/>
          </p:nvSpPr>
          <p:spPr>
            <a:xfrm>
              <a:off x="599275" y="3182425"/>
              <a:ext cx="6850" cy="21900"/>
            </a:xfrm>
            <a:custGeom>
              <a:avLst/>
              <a:gdLst/>
              <a:ahLst/>
              <a:cxnLst/>
              <a:rect l="l" t="t" r="r" b="b"/>
              <a:pathLst>
                <a:path w="274" h="876" extrusionOk="0">
                  <a:moveTo>
                    <a:pt x="114" y="0"/>
                  </a:moveTo>
                  <a:cubicBezTo>
                    <a:pt x="58" y="0"/>
                    <a:pt x="0" y="39"/>
                    <a:pt x="0" y="113"/>
                  </a:cubicBezTo>
                  <a:cubicBezTo>
                    <a:pt x="12" y="352"/>
                    <a:pt x="0" y="602"/>
                    <a:pt x="71" y="828"/>
                  </a:cubicBezTo>
                  <a:cubicBezTo>
                    <a:pt x="82" y="861"/>
                    <a:pt x="113" y="876"/>
                    <a:pt x="145" y="876"/>
                  </a:cubicBezTo>
                  <a:cubicBezTo>
                    <a:pt x="182" y="876"/>
                    <a:pt x="220" y="855"/>
                    <a:pt x="226" y="816"/>
                  </a:cubicBezTo>
                  <a:cubicBezTo>
                    <a:pt x="274" y="578"/>
                    <a:pt x="238" y="340"/>
                    <a:pt x="214" y="102"/>
                  </a:cubicBezTo>
                  <a:cubicBezTo>
                    <a:pt x="214" y="33"/>
                    <a:pt x="165" y="0"/>
                    <a:pt x="11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0" name="Google Shape;1060;p28"/>
            <p:cNvSpPr/>
            <p:nvPr/>
          </p:nvSpPr>
          <p:spPr>
            <a:xfrm>
              <a:off x="668100" y="3193475"/>
              <a:ext cx="19625" cy="8475"/>
            </a:xfrm>
            <a:custGeom>
              <a:avLst/>
              <a:gdLst/>
              <a:ahLst/>
              <a:cxnLst/>
              <a:rect l="l" t="t" r="r" b="b"/>
              <a:pathLst>
                <a:path w="785" h="339" extrusionOk="0">
                  <a:moveTo>
                    <a:pt x="635" y="0"/>
                  </a:moveTo>
                  <a:cubicBezTo>
                    <a:pt x="626" y="0"/>
                    <a:pt x="615" y="2"/>
                    <a:pt x="605" y="5"/>
                  </a:cubicBezTo>
                  <a:cubicBezTo>
                    <a:pt x="426" y="52"/>
                    <a:pt x="247" y="88"/>
                    <a:pt x="81" y="171"/>
                  </a:cubicBezTo>
                  <a:cubicBezTo>
                    <a:pt x="1" y="206"/>
                    <a:pt x="41" y="339"/>
                    <a:pt x="119" y="339"/>
                  </a:cubicBezTo>
                  <a:cubicBezTo>
                    <a:pt x="122" y="339"/>
                    <a:pt x="125" y="339"/>
                    <a:pt x="128" y="338"/>
                  </a:cubicBezTo>
                  <a:cubicBezTo>
                    <a:pt x="319" y="314"/>
                    <a:pt x="497" y="243"/>
                    <a:pt x="676" y="183"/>
                  </a:cubicBezTo>
                  <a:cubicBezTo>
                    <a:pt x="784" y="151"/>
                    <a:pt x="735" y="0"/>
                    <a:pt x="63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1" name="Google Shape;1061;p28"/>
            <p:cNvSpPr/>
            <p:nvPr/>
          </p:nvSpPr>
          <p:spPr>
            <a:xfrm>
              <a:off x="646475" y="3161625"/>
              <a:ext cx="7625" cy="9675"/>
            </a:xfrm>
            <a:custGeom>
              <a:avLst/>
              <a:gdLst/>
              <a:ahLst/>
              <a:cxnLst/>
              <a:rect l="l" t="t" r="r" b="b"/>
              <a:pathLst>
                <a:path w="305" h="387" extrusionOk="0">
                  <a:moveTo>
                    <a:pt x="229" y="1"/>
                  </a:moveTo>
                  <a:cubicBezTo>
                    <a:pt x="200" y="1"/>
                    <a:pt x="170" y="17"/>
                    <a:pt x="160" y="52"/>
                  </a:cubicBezTo>
                  <a:cubicBezTo>
                    <a:pt x="124" y="136"/>
                    <a:pt x="88" y="207"/>
                    <a:pt x="29" y="279"/>
                  </a:cubicBezTo>
                  <a:cubicBezTo>
                    <a:pt x="0" y="317"/>
                    <a:pt x="33" y="387"/>
                    <a:pt x="79" y="387"/>
                  </a:cubicBezTo>
                  <a:cubicBezTo>
                    <a:pt x="90" y="387"/>
                    <a:pt x="101" y="383"/>
                    <a:pt x="112" y="374"/>
                  </a:cubicBezTo>
                  <a:cubicBezTo>
                    <a:pt x="208" y="291"/>
                    <a:pt x="255" y="207"/>
                    <a:pt x="291" y="76"/>
                  </a:cubicBezTo>
                  <a:cubicBezTo>
                    <a:pt x="304" y="29"/>
                    <a:pt x="268" y="1"/>
                    <a:pt x="22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2" name="Google Shape;1062;p28"/>
            <p:cNvSpPr/>
            <p:nvPr/>
          </p:nvSpPr>
          <p:spPr>
            <a:xfrm>
              <a:off x="577900" y="3289400"/>
              <a:ext cx="27850" cy="6625"/>
            </a:xfrm>
            <a:custGeom>
              <a:avLst/>
              <a:gdLst/>
              <a:ahLst/>
              <a:cxnLst/>
              <a:rect l="l" t="t" r="r" b="b"/>
              <a:pathLst>
                <a:path w="1114" h="265" extrusionOk="0">
                  <a:moveTo>
                    <a:pt x="1078" y="0"/>
                  </a:moveTo>
                  <a:cubicBezTo>
                    <a:pt x="1076" y="0"/>
                    <a:pt x="1073" y="1"/>
                    <a:pt x="1069" y="2"/>
                  </a:cubicBezTo>
                  <a:cubicBezTo>
                    <a:pt x="724" y="25"/>
                    <a:pt x="391" y="109"/>
                    <a:pt x="45" y="180"/>
                  </a:cubicBezTo>
                  <a:cubicBezTo>
                    <a:pt x="1" y="191"/>
                    <a:pt x="8" y="265"/>
                    <a:pt x="48" y="265"/>
                  </a:cubicBezTo>
                  <a:cubicBezTo>
                    <a:pt x="51" y="265"/>
                    <a:pt x="54" y="264"/>
                    <a:pt x="57" y="264"/>
                  </a:cubicBezTo>
                  <a:cubicBezTo>
                    <a:pt x="403" y="204"/>
                    <a:pt x="748" y="168"/>
                    <a:pt x="1081" y="61"/>
                  </a:cubicBezTo>
                  <a:cubicBezTo>
                    <a:pt x="1114" y="50"/>
                    <a:pt x="1107" y="0"/>
                    <a:pt x="107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3" name="Google Shape;1063;p28"/>
            <p:cNvSpPr/>
            <p:nvPr/>
          </p:nvSpPr>
          <p:spPr>
            <a:xfrm>
              <a:off x="595700" y="3315300"/>
              <a:ext cx="24325" cy="5700"/>
            </a:xfrm>
            <a:custGeom>
              <a:avLst/>
              <a:gdLst/>
              <a:ahLst/>
              <a:cxnLst/>
              <a:rect l="l" t="t" r="r" b="b"/>
              <a:pathLst>
                <a:path w="973" h="228" extrusionOk="0">
                  <a:moveTo>
                    <a:pt x="892" y="1"/>
                  </a:moveTo>
                  <a:cubicBezTo>
                    <a:pt x="888" y="1"/>
                    <a:pt x="885" y="1"/>
                    <a:pt x="881" y="1"/>
                  </a:cubicBezTo>
                  <a:cubicBezTo>
                    <a:pt x="619" y="37"/>
                    <a:pt x="334" y="49"/>
                    <a:pt x="72" y="109"/>
                  </a:cubicBezTo>
                  <a:cubicBezTo>
                    <a:pt x="0" y="121"/>
                    <a:pt x="24" y="228"/>
                    <a:pt x="95" y="228"/>
                  </a:cubicBezTo>
                  <a:cubicBezTo>
                    <a:pt x="357" y="228"/>
                    <a:pt x="631" y="168"/>
                    <a:pt x="893" y="132"/>
                  </a:cubicBezTo>
                  <a:cubicBezTo>
                    <a:pt x="973" y="121"/>
                    <a:pt x="965" y="1"/>
                    <a:pt x="89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4" name="Google Shape;1064;p28"/>
            <p:cNvSpPr/>
            <p:nvPr/>
          </p:nvSpPr>
          <p:spPr>
            <a:xfrm>
              <a:off x="614750" y="3252525"/>
              <a:ext cx="27100" cy="8075"/>
            </a:xfrm>
            <a:custGeom>
              <a:avLst/>
              <a:gdLst/>
              <a:ahLst/>
              <a:cxnLst/>
              <a:rect l="l" t="t" r="r" b="b"/>
              <a:pathLst>
                <a:path w="1084" h="323" extrusionOk="0">
                  <a:moveTo>
                    <a:pt x="1012" y="0"/>
                  </a:moveTo>
                  <a:cubicBezTo>
                    <a:pt x="703" y="36"/>
                    <a:pt x="345" y="60"/>
                    <a:pt x="60" y="203"/>
                  </a:cubicBezTo>
                  <a:cubicBezTo>
                    <a:pt x="3" y="225"/>
                    <a:pt x="0" y="323"/>
                    <a:pt x="71" y="323"/>
                  </a:cubicBezTo>
                  <a:cubicBezTo>
                    <a:pt x="75" y="323"/>
                    <a:pt x="79" y="322"/>
                    <a:pt x="83" y="322"/>
                  </a:cubicBezTo>
                  <a:cubicBezTo>
                    <a:pt x="405" y="274"/>
                    <a:pt x="703" y="155"/>
                    <a:pt x="1024" y="107"/>
                  </a:cubicBezTo>
                  <a:cubicBezTo>
                    <a:pt x="1084" y="95"/>
                    <a:pt x="1084" y="0"/>
                    <a:pt x="101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5" name="Google Shape;1065;p28"/>
            <p:cNvSpPr/>
            <p:nvPr/>
          </p:nvSpPr>
          <p:spPr>
            <a:xfrm>
              <a:off x="636775" y="3217050"/>
              <a:ext cx="29325" cy="10200"/>
            </a:xfrm>
            <a:custGeom>
              <a:avLst/>
              <a:gdLst/>
              <a:ahLst/>
              <a:cxnLst/>
              <a:rect l="l" t="t" r="r" b="b"/>
              <a:pathLst>
                <a:path w="1173" h="408" extrusionOk="0">
                  <a:moveTo>
                    <a:pt x="1043" y="0"/>
                  </a:moveTo>
                  <a:cubicBezTo>
                    <a:pt x="1037" y="0"/>
                    <a:pt x="1031" y="1"/>
                    <a:pt x="1024" y="2"/>
                  </a:cubicBezTo>
                  <a:cubicBezTo>
                    <a:pt x="726" y="62"/>
                    <a:pt x="381" y="74"/>
                    <a:pt x="107" y="193"/>
                  </a:cubicBezTo>
                  <a:cubicBezTo>
                    <a:pt x="0" y="241"/>
                    <a:pt x="24" y="407"/>
                    <a:pt x="143" y="407"/>
                  </a:cubicBezTo>
                  <a:cubicBezTo>
                    <a:pt x="453" y="395"/>
                    <a:pt x="762" y="276"/>
                    <a:pt x="1060" y="217"/>
                  </a:cubicBezTo>
                  <a:cubicBezTo>
                    <a:pt x="1172" y="183"/>
                    <a:pt x="1147" y="0"/>
                    <a:pt x="104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6" name="Google Shape;1066;p28"/>
            <p:cNvSpPr/>
            <p:nvPr/>
          </p:nvSpPr>
          <p:spPr>
            <a:xfrm>
              <a:off x="580500" y="3211550"/>
              <a:ext cx="6875" cy="19925"/>
            </a:xfrm>
            <a:custGeom>
              <a:avLst/>
              <a:gdLst/>
              <a:ahLst/>
              <a:cxnLst/>
              <a:rect l="l" t="t" r="r" b="b"/>
              <a:pathLst>
                <a:path w="275" h="797" extrusionOk="0">
                  <a:moveTo>
                    <a:pt x="72" y="1"/>
                  </a:moveTo>
                  <a:cubicBezTo>
                    <a:pt x="37" y="1"/>
                    <a:pt x="1" y="26"/>
                    <a:pt x="1" y="68"/>
                  </a:cubicBezTo>
                  <a:cubicBezTo>
                    <a:pt x="25" y="306"/>
                    <a:pt x="1" y="556"/>
                    <a:pt x="108" y="770"/>
                  </a:cubicBezTo>
                  <a:cubicBezTo>
                    <a:pt x="117" y="788"/>
                    <a:pt x="135" y="796"/>
                    <a:pt x="154" y="796"/>
                  </a:cubicBezTo>
                  <a:cubicBezTo>
                    <a:pt x="185" y="796"/>
                    <a:pt x="220" y="776"/>
                    <a:pt x="227" y="746"/>
                  </a:cubicBezTo>
                  <a:cubicBezTo>
                    <a:pt x="275" y="520"/>
                    <a:pt x="180" y="270"/>
                    <a:pt x="132" y="44"/>
                  </a:cubicBezTo>
                  <a:cubicBezTo>
                    <a:pt x="122" y="14"/>
                    <a:pt x="97" y="1"/>
                    <a:pt x="7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7" name="Google Shape;1067;p28"/>
            <p:cNvSpPr/>
            <p:nvPr/>
          </p:nvSpPr>
          <p:spPr>
            <a:xfrm>
              <a:off x="250300" y="3365850"/>
              <a:ext cx="17825" cy="11850"/>
            </a:xfrm>
            <a:custGeom>
              <a:avLst/>
              <a:gdLst/>
              <a:ahLst/>
              <a:cxnLst/>
              <a:rect l="l" t="t" r="r" b="b"/>
              <a:pathLst>
                <a:path w="713" h="474" extrusionOk="0">
                  <a:moveTo>
                    <a:pt x="164" y="0"/>
                  </a:moveTo>
                  <a:cubicBezTo>
                    <a:pt x="62" y="0"/>
                    <a:pt x="0" y="159"/>
                    <a:pt x="112" y="230"/>
                  </a:cubicBezTo>
                  <a:cubicBezTo>
                    <a:pt x="267" y="313"/>
                    <a:pt x="410" y="408"/>
                    <a:pt x="564" y="468"/>
                  </a:cubicBezTo>
                  <a:cubicBezTo>
                    <a:pt x="576" y="472"/>
                    <a:pt x="587" y="473"/>
                    <a:pt x="597" y="473"/>
                  </a:cubicBezTo>
                  <a:cubicBezTo>
                    <a:pt x="681" y="473"/>
                    <a:pt x="713" y="354"/>
                    <a:pt x="660" y="301"/>
                  </a:cubicBezTo>
                  <a:cubicBezTo>
                    <a:pt x="529" y="182"/>
                    <a:pt x="374" y="111"/>
                    <a:pt x="219" y="15"/>
                  </a:cubicBezTo>
                  <a:cubicBezTo>
                    <a:pt x="200" y="5"/>
                    <a:pt x="182" y="0"/>
                    <a:pt x="16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8" name="Google Shape;1068;p28"/>
            <p:cNvSpPr/>
            <p:nvPr/>
          </p:nvSpPr>
          <p:spPr>
            <a:xfrm>
              <a:off x="216700" y="3444300"/>
              <a:ext cx="16625" cy="18450"/>
            </a:xfrm>
            <a:custGeom>
              <a:avLst/>
              <a:gdLst/>
              <a:ahLst/>
              <a:cxnLst/>
              <a:rect l="l" t="t" r="r" b="b"/>
              <a:pathLst>
                <a:path w="665" h="738" extrusionOk="0">
                  <a:moveTo>
                    <a:pt x="577" y="0"/>
                  </a:moveTo>
                  <a:cubicBezTo>
                    <a:pt x="562" y="0"/>
                    <a:pt x="544" y="6"/>
                    <a:pt x="527" y="21"/>
                  </a:cubicBezTo>
                  <a:cubicBezTo>
                    <a:pt x="337" y="152"/>
                    <a:pt x="206" y="366"/>
                    <a:pt x="63" y="556"/>
                  </a:cubicBezTo>
                  <a:cubicBezTo>
                    <a:pt x="1" y="637"/>
                    <a:pt x="72" y="737"/>
                    <a:pt x="152" y="737"/>
                  </a:cubicBezTo>
                  <a:cubicBezTo>
                    <a:pt x="178" y="737"/>
                    <a:pt x="206" y="726"/>
                    <a:pt x="230" y="699"/>
                  </a:cubicBezTo>
                  <a:cubicBezTo>
                    <a:pt x="373" y="509"/>
                    <a:pt x="551" y="330"/>
                    <a:pt x="646" y="116"/>
                  </a:cubicBezTo>
                  <a:cubicBezTo>
                    <a:pt x="665" y="62"/>
                    <a:pt x="628" y="0"/>
                    <a:pt x="57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69" name="Google Shape;1069;p28"/>
            <p:cNvSpPr/>
            <p:nvPr/>
          </p:nvSpPr>
          <p:spPr>
            <a:xfrm>
              <a:off x="162625" y="3394875"/>
              <a:ext cx="18900" cy="10425"/>
            </a:xfrm>
            <a:custGeom>
              <a:avLst/>
              <a:gdLst/>
              <a:ahLst/>
              <a:cxnLst/>
              <a:rect l="l" t="t" r="r" b="b"/>
              <a:pathLst>
                <a:path w="756" h="417" extrusionOk="0">
                  <a:moveTo>
                    <a:pt x="148" y="1"/>
                  </a:moveTo>
                  <a:cubicBezTo>
                    <a:pt x="53" y="1"/>
                    <a:pt x="1" y="134"/>
                    <a:pt x="95" y="176"/>
                  </a:cubicBezTo>
                  <a:cubicBezTo>
                    <a:pt x="261" y="259"/>
                    <a:pt x="428" y="366"/>
                    <a:pt x="607" y="414"/>
                  </a:cubicBezTo>
                  <a:cubicBezTo>
                    <a:pt x="614" y="416"/>
                    <a:pt x="620" y="417"/>
                    <a:pt x="627" y="417"/>
                  </a:cubicBezTo>
                  <a:cubicBezTo>
                    <a:pt x="701" y="417"/>
                    <a:pt x="756" y="303"/>
                    <a:pt x="690" y="259"/>
                  </a:cubicBezTo>
                  <a:cubicBezTo>
                    <a:pt x="535" y="140"/>
                    <a:pt x="357" y="81"/>
                    <a:pt x="190" y="9"/>
                  </a:cubicBezTo>
                  <a:cubicBezTo>
                    <a:pt x="175" y="3"/>
                    <a:pt x="161" y="1"/>
                    <a:pt x="14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0" name="Google Shape;1070;p28"/>
            <p:cNvSpPr/>
            <p:nvPr/>
          </p:nvSpPr>
          <p:spPr>
            <a:xfrm>
              <a:off x="165825" y="3438850"/>
              <a:ext cx="11975" cy="5850"/>
            </a:xfrm>
            <a:custGeom>
              <a:avLst/>
              <a:gdLst/>
              <a:ahLst/>
              <a:cxnLst/>
              <a:rect l="l" t="t" r="r" b="b"/>
              <a:pathLst>
                <a:path w="479" h="234" extrusionOk="0">
                  <a:moveTo>
                    <a:pt x="384" y="1"/>
                  </a:moveTo>
                  <a:cubicBezTo>
                    <a:pt x="253" y="1"/>
                    <a:pt x="169" y="36"/>
                    <a:pt x="62" y="108"/>
                  </a:cubicBezTo>
                  <a:cubicBezTo>
                    <a:pt x="1" y="149"/>
                    <a:pt x="45" y="234"/>
                    <a:pt x="112" y="234"/>
                  </a:cubicBezTo>
                  <a:cubicBezTo>
                    <a:pt x="123" y="234"/>
                    <a:pt x="134" y="232"/>
                    <a:pt x="145" y="227"/>
                  </a:cubicBezTo>
                  <a:cubicBezTo>
                    <a:pt x="229" y="167"/>
                    <a:pt x="300" y="155"/>
                    <a:pt x="407" y="131"/>
                  </a:cubicBezTo>
                  <a:cubicBezTo>
                    <a:pt x="479" y="108"/>
                    <a:pt x="443" y="12"/>
                    <a:pt x="38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1" name="Google Shape;1071;p28"/>
            <p:cNvSpPr/>
            <p:nvPr/>
          </p:nvSpPr>
          <p:spPr>
            <a:xfrm>
              <a:off x="287125" y="3378850"/>
              <a:ext cx="24725" cy="15300"/>
            </a:xfrm>
            <a:custGeom>
              <a:avLst/>
              <a:gdLst/>
              <a:ahLst/>
              <a:cxnLst/>
              <a:rect l="l" t="t" r="r" b="b"/>
              <a:pathLst>
                <a:path w="989" h="612" extrusionOk="0">
                  <a:moveTo>
                    <a:pt x="48" y="1"/>
                  </a:moveTo>
                  <a:cubicBezTo>
                    <a:pt x="21" y="1"/>
                    <a:pt x="1" y="36"/>
                    <a:pt x="20" y="55"/>
                  </a:cubicBezTo>
                  <a:cubicBezTo>
                    <a:pt x="306" y="269"/>
                    <a:pt x="604" y="436"/>
                    <a:pt x="913" y="603"/>
                  </a:cubicBezTo>
                  <a:cubicBezTo>
                    <a:pt x="921" y="609"/>
                    <a:pt x="929" y="611"/>
                    <a:pt x="936" y="611"/>
                  </a:cubicBezTo>
                  <a:cubicBezTo>
                    <a:pt x="971" y="611"/>
                    <a:pt x="988" y="551"/>
                    <a:pt x="949" y="531"/>
                  </a:cubicBezTo>
                  <a:cubicBezTo>
                    <a:pt x="663" y="341"/>
                    <a:pt x="377" y="150"/>
                    <a:pt x="68" y="7"/>
                  </a:cubicBezTo>
                  <a:cubicBezTo>
                    <a:pt x="61" y="3"/>
                    <a:pt x="54" y="1"/>
                    <a:pt x="4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2" name="Google Shape;1072;p28"/>
            <p:cNvSpPr/>
            <p:nvPr/>
          </p:nvSpPr>
          <p:spPr>
            <a:xfrm>
              <a:off x="293900" y="3349225"/>
              <a:ext cx="20950" cy="14825"/>
            </a:xfrm>
            <a:custGeom>
              <a:avLst/>
              <a:gdLst/>
              <a:ahLst/>
              <a:cxnLst/>
              <a:rect l="l" t="t" r="r" b="b"/>
              <a:pathLst>
                <a:path w="838" h="593" extrusionOk="0">
                  <a:moveTo>
                    <a:pt x="101" y="1"/>
                  </a:moveTo>
                  <a:cubicBezTo>
                    <a:pt x="45" y="1"/>
                    <a:pt x="1" y="73"/>
                    <a:pt x="59" y="121"/>
                  </a:cubicBezTo>
                  <a:cubicBezTo>
                    <a:pt x="273" y="276"/>
                    <a:pt x="487" y="454"/>
                    <a:pt x="725" y="585"/>
                  </a:cubicBezTo>
                  <a:cubicBezTo>
                    <a:pt x="735" y="591"/>
                    <a:pt x="744" y="593"/>
                    <a:pt x="752" y="593"/>
                  </a:cubicBezTo>
                  <a:cubicBezTo>
                    <a:pt x="801" y="593"/>
                    <a:pt x="837" y="518"/>
                    <a:pt x="797" y="478"/>
                  </a:cubicBezTo>
                  <a:cubicBezTo>
                    <a:pt x="595" y="311"/>
                    <a:pt x="356" y="168"/>
                    <a:pt x="142" y="14"/>
                  </a:cubicBezTo>
                  <a:cubicBezTo>
                    <a:pt x="129" y="5"/>
                    <a:pt x="115" y="1"/>
                    <a:pt x="10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3" name="Google Shape;1073;p28"/>
            <p:cNvSpPr/>
            <p:nvPr/>
          </p:nvSpPr>
          <p:spPr>
            <a:xfrm>
              <a:off x="235950" y="3381875"/>
              <a:ext cx="24825" cy="14750"/>
            </a:xfrm>
            <a:custGeom>
              <a:avLst/>
              <a:gdLst/>
              <a:ahLst/>
              <a:cxnLst/>
              <a:rect l="l" t="t" r="r" b="b"/>
              <a:pathLst>
                <a:path w="993" h="590" extrusionOk="0">
                  <a:moveTo>
                    <a:pt x="71" y="1"/>
                  </a:moveTo>
                  <a:cubicBezTo>
                    <a:pt x="32" y="1"/>
                    <a:pt x="0" y="58"/>
                    <a:pt x="31" y="89"/>
                  </a:cubicBezTo>
                  <a:cubicBezTo>
                    <a:pt x="293" y="279"/>
                    <a:pt x="579" y="505"/>
                    <a:pt x="888" y="589"/>
                  </a:cubicBezTo>
                  <a:cubicBezTo>
                    <a:pt x="893" y="590"/>
                    <a:pt x="898" y="590"/>
                    <a:pt x="902" y="590"/>
                  </a:cubicBezTo>
                  <a:cubicBezTo>
                    <a:pt x="974" y="590"/>
                    <a:pt x="992" y="503"/>
                    <a:pt x="936" y="470"/>
                  </a:cubicBezTo>
                  <a:cubicBezTo>
                    <a:pt x="674" y="291"/>
                    <a:pt x="365" y="172"/>
                    <a:pt x="91" y="5"/>
                  </a:cubicBezTo>
                  <a:cubicBezTo>
                    <a:pt x="84" y="2"/>
                    <a:pt x="78" y="1"/>
                    <a:pt x="7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4" name="Google Shape;1074;p28"/>
            <p:cNvSpPr/>
            <p:nvPr/>
          </p:nvSpPr>
          <p:spPr>
            <a:xfrm>
              <a:off x="194600" y="3391125"/>
              <a:ext cx="26775" cy="16625"/>
            </a:xfrm>
            <a:custGeom>
              <a:avLst/>
              <a:gdLst/>
              <a:ahLst/>
              <a:cxnLst/>
              <a:rect l="l" t="t" r="r" b="b"/>
              <a:pathLst>
                <a:path w="1071" h="665" extrusionOk="0">
                  <a:moveTo>
                    <a:pt x="144" y="1"/>
                  </a:moveTo>
                  <a:cubicBezTo>
                    <a:pt x="54" y="1"/>
                    <a:pt x="1" y="146"/>
                    <a:pt x="102" y="207"/>
                  </a:cubicBezTo>
                  <a:cubicBezTo>
                    <a:pt x="364" y="362"/>
                    <a:pt x="626" y="564"/>
                    <a:pt x="911" y="659"/>
                  </a:cubicBezTo>
                  <a:cubicBezTo>
                    <a:pt x="922" y="663"/>
                    <a:pt x="933" y="665"/>
                    <a:pt x="942" y="665"/>
                  </a:cubicBezTo>
                  <a:cubicBezTo>
                    <a:pt x="1029" y="665"/>
                    <a:pt x="1071" y="534"/>
                    <a:pt x="1007" y="481"/>
                  </a:cubicBezTo>
                  <a:cubicBezTo>
                    <a:pt x="780" y="278"/>
                    <a:pt x="471" y="159"/>
                    <a:pt x="197" y="16"/>
                  </a:cubicBezTo>
                  <a:cubicBezTo>
                    <a:pt x="179" y="5"/>
                    <a:pt x="161" y="1"/>
                    <a:pt x="14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5" name="Google Shape;1075;p28"/>
            <p:cNvSpPr/>
            <p:nvPr/>
          </p:nvSpPr>
          <p:spPr>
            <a:xfrm>
              <a:off x="251850" y="3436450"/>
              <a:ext cx="13100" cy="17275"/>
            </a:xfrm>
            <a:custGeom>
              <a:avLst/>
              <a:gdLst/>
              <a:ahLst/>
              <a:cxnLst/>
              <a:rect l="l" t="t" r="r" b="b"/>
              <a:pathLst>
                <a:path w="524" h="691" extrusionOk="0">
                  <a:moveTo>
                    <a:pt x="444" y="1"/>
                  </a:moveTo>
                  <a:cubicBezTo>
                    <a:pt x="431" y="1"/>
                    <a:pt x="419" y="5"/>
                    <a:pt x="407" y="13"/>
                  </a:cubicBezTo>
                  <a:cubicBezTo>
                    <a:pt x="229" y="156"/>
                    <a:pt x="133" y="394"/>
                    <a:pt x="26" y="597"/>
                  </a:cubicBezTo>
                  <a:cubicBezTo>
                    <a:pt x="0" y="640"/>
                    <a:pt x="44" y="690"/>
                    <a:pt x="84" y="690"/>
                  </a:cubicBezTo>
                  <a:cubicBezTo>
                    <a:pt x="98" y="690"/>
                    <a:pt x="112" y="684"/>
                    <a:pt x="121" y="668"/>
                  </a:cubicBezTo>
                  <a:cubicBezTo>
                    <a:pt x="264" y="489"/>
                    <a:pt x="455" y="311"/>
                    <a:pt x="514" y="85"/>
                  </a:cubicBezTo>
                  <a:cubicBezTo>
                    <a:pt x="523" y="39"/>
                    <a:pt x="484" y="1"/>
                    <a:pt x="44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6" name="Google Shape;1076;p28"/>
            <p:cNvSpPr/>
            <p:nvPr/>
          </p:nvSpPr>
          <p:spPr>
            <a:xfrm>
              <a:off x="150400" y="3113250"/>
              <a:ext cx="587650" cy="582225"/>
            </a:xfrm>
            <a:custGeom>
              <a:avLst/>
              <a:gdLst/>
              <a:ahLst/>
              <a:cxnLst/>
              <a:rect l="l" t="t" r="r" b="b"/>
              <a:pathLst>
                <a:path w="23506" h="23289" extrusionOk="0">
                  <a:moveTo>
                    <a:pt x="7078" y="0"/>
                  </a:moveTo>
                  <a:cubicBezTo>
                    <a:pt x="7036" y="0"/>
                    <a:pt x="6994" y="36"/>
                    <a:pt x="7001" y="94"/>
                  </a:cubicBezTo>
                  <a:cubicBezTo>
                    <a:pt x="7192" y="856"/>
                    <a:pt x="7454" y="1606"/>
                    <a:pt x="7763" y="2357"/>
                  </a:cubicBezTo>
                  <a:cubicBezTo>
                    <a:pt x="7406" y="2095"/>
                    <a:pt x="7013" y="1892"/>
                    <a:pt x="6668" y="1630"/>
                  </a:cubicBezTo>
                  <a:cubicBezTo>
                    <a:pt x="6641" y="1608"/>
                    <a:pt x="6612" y="1599"/>
                    <a:pt x="6584" y="1599"/>
                  </a:cubicBezTo>
                  <a:cubicBezTo>
                    <a:pt x="6480" y="1599"/>
                    <a:pt x="6398" y="1733"/>
                    <a:pt x="6501" y="1809"/>
                  </a:cubicBezTo>
                  <a:cubicBezTo>
                    <a:pt x="6882" y="2130"/>
                    <a:pt x="7323" y="2499"/>
                    <a:pt x="7811" y="2630"/>
                  </a:cubicBezTo>
                  <a:cubicBezTo>
                    <a:pt x="7835" y="2630"/>
                    <a:pt x="7847" y="2630"/>
                    <a:pt x="7870" y="2618"/>
                  </a:cubicBezTo>
                  <a:cubicBezTo>
                    <a:pt x="8216" y="3452"/>
                    <a:pt x="8609" y="4262"/>
                    <a:pt x="8990" y="5071"/>
                  </a:cubicBezTo>
                  <a:cubicBezTo>
                    <a:pt x="8692" y="4952"/>
                    <a:pt x="8370" y="4869"/>
                    <a:pt x="8085" y="4774"/>
                  </a:cubicBezTo>
                  <a:cubicBezTo>
                    <a:pt x="7597" y="4619"/>
                    <a:pt x="7097" y="4428"/>
                    <a:pt x="6596" y="4357"/>
                  </a:cubicBezTo>
                  <a:cubicBezTo>
                    <a:pt x="6592" y="4356"/>
                    <a:pt x="6588" y="4355"/>
                    <a:pt x="6584" y="4355"/>
                  </a:cubicBezTo>
                  <a:cubicBezTo>
                    <a:pt x="6534" y="4355"/>
                    <a:pt x="6517" y="4419"/>
                    <a:pt x="6561" y="4452"/>
                  </a:cubicBezTo>
                  <a:cubicBezTo>
                    <a:pt x="6989" y="4678"/>
                    <a:pt x="7478" y="4821"/>
                    <a:pt x="7930" y="4976"/>
                  </a:cubicBezTo>
                  <a:cubicBezTo>
                    <a:pt x="8323" y="5107"/>
                    <a:pt x="8716" y="5285"/>
                    <a:pt x="9121" y="5345"/>
                  </a:cubicBezTo>
                  <a:cubicBezTo>
                    <a:pt x="9216" y="5536"/>
                    <a:pt x="9299" y="5726"/>
                    <a:pt x="9383" y="5905"/>
                  </a:cubicBezTo>
                  <a:cubicBezTo>
                    <a:pt x="9633" y="6428"/>
                    <a:pt x="9871" y="6976"/>
                    <a:pt x="10109" y="7536"/>
                  </a:cubicBezTo>
                  <a:cubicBezTo>
                    <a:pt x="9942" y="7464"/>
                    <a:pt x="9740" y="7441"/>
                    <a:pt x="9561" y="7405"/>
                  </a:cubicBezTo>
                  <a:cubicBezTo>
                    <a:pt x="9216" y="7310"/>
                    <a:pt x="8871" y="7226"/>
                    <a:pt x="8513" y="7143"/>
                  </a:cubicBezTo>
                  <a:cubicBezTo>
                    <a:pt x="8503" y="7140"/>
                    <a:pt x="8493" y="7139"/>
                    <a:pt x="8484" y="7139"/>
                  </a:cubicBezTo>
                  <a:cubicBezTo>
                    <a:pt x="8365" y="7139"/>
                    <a:pt x="8333" y="7337"/>
                    <a:pt x="8466" y="7381"/>
                  </a:cubicBezTo>
                  <a:cubicBezTo>
                    <a:pt x="8799" y="7464"/>
                    <a:pt x="9121" y="7560"/>
                    <a:pt x="9442" y="7643"/>
                  </a:cubicBezTo>
                  <a:cubicBezTo>
                    <a:pt x="9681" y="7711"/>
                    <a:pt x="9953" y="7834"/>
                    <a:pt x="10206" y="7834"/>
                  </a:cubicBezTo>
                  <a:cubicBezTo>
                    <a:pt x="10217" y="7834"/>
                    <a:pt x="10229" y="7834"/>
                    <a:pt x="10240" y="7833"/>
                  </a:cubicBezTo>
                  <a:cubicBezTo>
                    <a:pt x="10752" y="8976"/>
                    <a:pt x="11299" y="10131"/>
                    <a:pt x="11978" y="11120"/>
                  </a:cubicBezTo>
                  <a:cubicBezTo>
                    <a:pt x="11930" y="11120"/>
                    <a:pt x="11907" y="11155"/>
                    <a:pt x="11895" y="11203"/>
                  </a:cubicBezTo>
                  <a:cubicBezTo>
                    <a:pt x="11466" y="11227"/>
                    <a:pt x="11026" y="11262"/>
                    <a:pt x="10597" y="11310"/>
                  </a:cubicBezTo>
                  <a:cubicBezTo>
                    <a:pt x="10597" y="11310"/>
                    <a:pt x="10597" y="11298"/>
                    <a:pt x="10585" y="11298"/>
                  </a:cubicBezTo>
                  <a:cubicBezTo>
                    <a:pt x="10430" y="11024"/>
                    <a:pt x="10097" y="10846"/>
                    <a:pt x="9835" y="10679"/>
                  </a:cubicBezTo>
                  <a:cubicBezTo>
                    <a:pt x="9502" y="10465"/>
                    <a:pt x="9168" y="10286"/>
                    <a:pt x="8811" y="10131"/>
                  </a:cubicBezTo>
                  <a:cubicBezTo>
                    <a:pt x="8797" y="10126"/>
                    <a:pt x="8784" y="10123"/>
                    <a:pt x="8771" y="10123"/>
                  </a:cubicBezTo>
                  <a:cubicBezTo>
                    <a:pt x="8673" y="10123"/>
                    <a:pt x="8610" y="10269"/>
                    <a:pt x="8716" y="10322"/>
                  </a:cubicBezTo>
                  <a:cubicBezTo>
                    <a:pt x="9037" y="10465"/>
                    <a:pt x="9335" y="10631"/>
                    <a:pt x="9633" y="10822"/>
                  </a:cubicBezTo>
                  <a:cubicBezTo>
                    <a:pt x="9859" y="10977"/>
                    <a:pt x="10073" y="11203"/>
                    <a:pt x="10323" y="11346"/>
                  </a:cubicBezTo>
                  <a:cubicBezTo>
                    <a:pt x="9692" y="11417"/>
                    <a:pt x="9073" y="11489"/>
                    <a:pt x="8442" y="11572"/>
                  </a:cubicBezTo>
                  <a:cubicBezTo>
                    <a:pt x="7537" y="10774"/>
                    <a:pt x="6382" y="10227"/>
                    <a:pt x="5287" y="9727"/>
                  </a:cubicBezTo>
                  <a:cubicBezTo>
                    <a:pt x="5267" y="9717"/>
                    <a:pt x="5248" y="9713"/>
                    <a:pt x="5230" y="9713"/>
                  </a:cubicBezTo>
                  <a:cubicBezTo>
                    <a:pt x="5109" y="9713"/>
                    <a:pt x="5043" y="9902"/>
                    <a:pt x="5168" y="9965"/>
                  </a:cubicBezTo>
                  <a:cubicBezTo>
                    <a:pt x="6192" y="10453"/>
                    <a:pt x="7144" y="11084"/>
                    <a:pt x="8144" y="11620"/>
                  </a:cubicBezTo>
                  <a:cubicBezTo>
                    <a:pt x="7442" y="11715"/>
                    <a:pt x="6751" y="11798"/>
                    <a:pt x="6061" y="11870"/>
                  </a:cubicBezTo>
                  <a:cubicBezTo>
                    <a:pt x="5644" y="11905"/>
                    <a:pt x="5239" y="11941"/>
                    <a:pt x="4834" y="11965"/>
                  </a:cubicBezTo>
                  <a:cubicBezTo>
                    <a:pt x="4132" y="11489"/>
                    <a:pt x="3275" y="11155"/>
                    <a:pt x="2513" y="10798"/>
                  </a:cubicBezTo>
                  <a:cubicBezTo>
                    <a:pt x="2498" y="10789"/>
                    <a:pt x="2483" y="10785"/>
                    <a:pt x="2469" y="10785"/>
                  </a:cubicBezTo>
                  <a:cubicBezTo>
                    <a:pt x="2396" y="10785"/>
                    <a:pt x="2351" y="10903"/>
                    <a:pt x="2441" y="10953"/>
                  </a:cubicBezTo>
                  <a:cubicBezTo>
                    <a:pt x="3025" y="11298"/>
                    <a:pt x="3632" y="11715"/>
                    <a:pt x="4263" y="12024"/>
                  </a:cubicBezTo>
                  <a:cubicBezTo>
                    <a:pt x="2882" y="12132"/>
                    <a:pt x="1489" y="12251"/>
                    <a:pt x="96" y="12393"/>
                  </a:cubicBezTo>
                  <a:cubicBezTo>
                    <a:pt x="24" y="12405"/>
                    <a:pt x="0" y="12536"/>
                    <a:pt x="84" y="12536"/>
                  </a:cubicBezTo>
                  <a:cubicBezTo>
                    <a:pt x="477" y="12572"/>
                    <a:pt x="873" y="12587"/>
                    <a:pt x="1270" y="12587"/>
                  </a:cubicBezTo>
                  <a:cubicBezTo>
                    <a:pt x="1667" y="12587"/>
                    <a:pt x="2066" y="12572"/>
                    <a:pt x="2465" y="12548"/>
                  </a:cubicBezTo>
                  <a:lnTo>
                    <a:pt x="2465" y="12548"/>
                  </a:lnTo>
                  <a:cubicBezTo>
                    <a:pt x="2120" y="12798"/>
                    <a:pt x="1798" y="13108"/>
                    <a:pt x="1441" y="13346"/>
                  </a:cubicBezTo>
                  <a:cubicBezTo>
                    <a:pt x="1334" y="13424"/>
                    <a:pt x="1402" y="13573"/>
                    <a:pt x="1508" y="13573"/>
                  </a:cubicBezTo>
                  <a:cubicBezTo>
                    <a:pt x="1532" y="13573"/>
                    <a:pt x="1558" y="13566"/>
                    <a:pt x="1584" y="13548"/>
                  </a:cubicBezTo>
                  <a:cubicBezTo>
                    <a:pt x="2001" y="13298"/>
                    <a:pt x="2477" y="12989"/>
                    <a:pt x="2763" y="12560"/>
                  </a:cubicBezTo>
                  <a:cubicBezTo>
                    <a:pt x="2763" y="12548"/>
                    <a:pt x="2763" y="12536"/>
                    <a:pt x="2763" y="12524"/>
                  </a:cubicBezTo>
                  <a:cubicBezTo>
                    <a:pt x="3644" y="12477"/>
                    <a:pt x="4525" y="12382"/>
                    <a:pt x="5382" y="12286"/>
                  </a:cubicBezTo>
                  <a:lnTo>
                    <a:pt x="5382" y="12286"/>
                  </a:lnTo>
                  <a:cubicBezTo>
                    <a:pt x="5180" y="12524"/>
                    <a:pt x="5013" y="12810"/>
                    <a:pt x="4834" y="13048"/>
                  </a:cubicBezTo>
                  <a:cubicBezTo>
                    <a:pt x="4549" y="13441"/>
                    <a:pt x="4227" y="13834"/>
                    <a:pt x="4025" y="14263"/>
                  </a:cubicBezTo>
                  <a:cubicBezTo>
                    <a:pt x="3999" y="14306"/>
                    <a:pt x="4029" y="14337"/>
                    <a:pt x="4061" y="14337"/>
                  </a:cubicBezTo>
                  <a:cubicBezTo>
                    <a:pt x="4074" y="14337"/>
                    <a:pt x="4086" y="14332"/>
                    <a:pt x="4096" y="14322"/>
                  </a:cubicBezTo>
                  <a:cubicBezTo>
                    <a:pt x="4489" y="13953"/>
                    <a:pt x="4799" y="13501"/>
                    <a:pt x="5120" y="13072"/>
                  </a:cubicBezTo>
                  <a:cubicBezTo>
                    <a:pt x="5311" y="12810"/>
                    <a:pt x="5561" y="12536"/>
                    <a:pt x="5727" y="12251"/>
                  </a:cubicBezTo>
                  <a:cubicBezTo>
                    <a:pt x="5846" y="12239"/>
                    <a:pt x="5965" y="12227"/>
                    <a:pt x="6073" y="12215"/>
                  </a:cubicBezTo>
                  <a:cubicBezTo>
                    <a:pt x="6704" y="12143"/>
                    <a:pt x="7370" y="12096"/>
                    <a:pt x="8037" y="12048"/>
                  </a:cubicBezTo>
                  <a:lnTo>
                    <a:pt x="8037" y="12048"/>
                  </a:lnTo>
                  <a:cubicBezTo>
                    <a:pt x="7966" y="12167"/>
                    <a:pt x="7894" y="12310"/>
                    <a:pt x="7823" y="12417"/>
                  </a:cubicBezTo>
                  <a:cubicBezTo>
                    <a:pt x="7644" y="12715"/>
                    <a:pt x="7454" y="13013"/>
                    <a:pt x="7263" y="13322"/>
                  </a:cubicBezTo>
                  <a:cubicBezTo>
                    <a:pt x="7207" y="13411"/>
                    <a:pt x="7287" y="13484"/>
                    <a:pt x="7371" y="13484"/>
                  </a:cubicBezTo>
                  <a:cubicBezTo>
                    <a:pt x="7411" y="13484"/>
                    <a:pt x="7451" y="13468"/>
                    <a:pt x="7478" y="13429"/>
                  </a:cubicBezTo>
                  <a:cubicBezTo>
                    <a:pt x="7680" y="13132"/>
                    <a:pt x="7870" y="12834"/>
                    <a:pt x="8073" y="12536"/>
                  </a:cubicBezTo>
                  <a:cubicBezTo>
                    <a:pt x="8180" y="12370"/>
                    <a:pt x="8335" y="12203"/>
                    <a:pt x="8418" y="12012"/>
                  </a:cubicBezTo>
                  <a:cubicBezTo>
                    <a:pt x="9656" y="11905"/>
                    <a:pt x="10907" y="11762"/>
                    <a:pt x="12038" y="11405"/>
                  </a:cubicBezTo>
                  <a:cubicBezTo>
                    <a:pt x="12050" y="11393"/>
                    <a:pt x="12061" y="11381"/>
                    <a:pt x="12073" y="11370"/>
                  </a:cubicBezTo>
                  <a:cubicBezTo>
                    <a:pt x="12109" y="11393"/>
                    <a:pt x="12157" y="11417"/>
                    <a:pt x="12192" y="11441"/>
                  </a:cubicBezTo>
                  <a:cubicBezTo>
                    <a:pt x="12180" y="11453"/>
                    <a:pt x="12169" y="11465"/>
                    <a:pt x="12157" y="11489"/>
                  </a:cubicBezTo>
                  <a:cubicBezTo>
                    <a:pt x="12073" y="11929"/>
                    <a:pt x="12002" y="12358"/>
                    <a:pt x="11942" y="12798"/>
                  </a:cubicBezTo>
                  <a:cubicBezTo>
                    <a:pt x="11669" y="12905"/>
                    <a:pt x="11418" y="13167"/>
                    <a:pt x="11216" y="13358"/>
                  </a:cubicBezTo>
                  <a:cubicBezTo>
                    <a:pt x="10930" y="13620"/>
                    <a:pt x="10668" y="13894"/>
                    <a:pt x="10430" y="14203"/>
                  </a:cubicBezTo>
                  <a:cubicBezTo>
                    <a:pt x="10369" y="14282"/>
                    <a:pt x="10437" y="14374"/>
                    <a:pt x="10510" y="14374"/>
                  </a:cubicBezTo>
                  <a:cubicBezTo>
                    <a:pt x="10536" y="14374"/>
                    <a:pt x="10563" y="14362"/>
                    <a:pt x="10585" y="14334"/>
                  </a:cubicBezTo>
                  <a:cubicBezTo>
                    <a:pt x="10811" y="14072"/>
                    <a:pt x="11049" y="13822"/>
                    <a:pt x="11299" y="13584"/>
                  </a:cubicBezTo>
                  <a:cubicBezTo>
                    <a:pt x="11478" y="13429"/>
                    <a:pt x="11704" y="13286"/>
                    <a:pt x="11895" y="13132"/>
                  </a:cubicBezTo>
                  <a:lnTo>
                    <a:pt x="11895" y="13132"/>
                  </a:lnTo>
                  <a:cubicBezTo>
                    <a:pt x="11811" y="13739"/>
                    <a:pt x="11740" y="14346"/>
                    <a:pt x="11669" y="14965"/>
                  </a:cubicBezTo>
                  <a:cubicBezTo>
                    <a:pt x="10692" y="15632"/>
                    <a:pt x="9883" y="16596"/>
                    <a:pt x="9156" y="17513"/>
                  </a:cubicBezTo>
                  <a:cubicBezTo>
                    <a:pt x="9076" y="17603"/>
                    <a:pt x="9163" y="17726"/>
                    <a:pt x="9257" y="17726"/>
                  </a:cubicBezTo>
                  <a:cubicBezTo>
                    <a:pt x="9288" y="17726"/>
                    <a:pt x="9320" y="17712"/>
                    <a:pt x="9347" y="17680"/>
                  </a:cubicBezTo>
                  <a:cubicBezTo>
                    <a:pt x="10061" y="16835"/>
                    <a:pt x="10883" y="16108"/>
                    <a:pt x="11633" y="15299"/>
                  </a:cubicBezTo>
                  <a:lnTo>
                    <a:pt x="11633" y="15299"/>
                  </a:lnTo>
                  <a:cubicBezTo>
                    <a:pt x="11549" y="15989"/>
                    <a:pt x="11466" y="16680"/>
                    <a:pt x="11359" y="17358"/>
                  </a:cubicBezTo>
                  <a:cubicBezTo>
                    <a:pt x="11299" y="17751"/>
                    <a:pt x="11240" y="18144"/>
                    <a:pt x="11180" y="18525"/>
                  </a:cubicBezTo>
                  <a:cubicBezTo>
                    <a:pt x="10895" y="18775"/>
                    <a:pt x="10668" y="19085"/>
                    <a:pt x="10418" y="19359"/>
                  </a:cubicBezTo>
                  <a:cubicBezTo>
                    <a:pt x="10109" y="19728"/>
                    <a:pt x="9799" y="20085"/>
                    <a:pt x="9478" y="20454"/>
                  </a:cubicBezTo>
                  <a:cubicBezTo>
                    <a:pt x="9424" y="20525"/>
                    <a:pt x="9484" y="20603"/>
                    <a:pt x="9547" y="20603"/>
                  </a:cubicBezTo>
                  <a:cubicBezTo>
                    <a:pt x="9569" y="20603"/>
                    <a:pt x="9591" y="20594"/>
                    <a:pt x="9609" y="20573"/>
                  </a:cubicBezTo>
                  <a:cubicBezTo>
                    <a:pt x="9954" y="20228"/>
                    <a:pt x="10299" y="19883"/>
                    <a:pt x="10633" y="19537"/>
                  </a:cubicBezTo>
                  <a:cubicBezTo>
                    <a:pt x="10776" y="19394"/>
                    <a:pt x="10942" y="19240"/>
                    <a:pt x="11085" y="19085"/>
                  </a:cubicBezTo>
                  <a:lnTo>
                    <a:pt x="11085" y="19085"/>
                  </a:lnTo>
                  <a:cubicBezTo>
                    <a:pt x="10859" y="20454"/>
                    <a:pt x="10633" y="21823"/>
                    <a:pt x="10418" y="23204"/>
                  </a:cubicBezTo>
                  <a:cubicBezTo>
                    <a:pt x="10412" y="23258"/>
                    <a:pt x="10450" y="23289"/>
                    <a:pt x="10489" y="23289"/>
                  </a:cubicBezTo>
                  <a:cubicBezTo>
                    <a:pt x="10520" y="23289"/>
                    <a:pt x="10551" y="23270"/>
                    <a:pt x="10561" y="23228"/>
                  </a:cubicBezTo>
                  <a:cubicBezTo>
                    <a:pt x="10823" y="22502"/>
                    <a:pt x="11014" y="21728"/>
                    <a:pt x="11168" y="20930"/>
                  </a:cubicBezTo>
                  <a:cubicBezTo>
                    <a:pt x="11323" y="21347"/>
                    <a:pt x="11538" y="21728"/>
                    <a:pt x="11680" y="22145"/>
                  </a:cubicBezTo>
                  <a:cubicBezTo>
                    <a:pt x="11703" y="22199"/>
                    <a:pt x="11749" y="22222"/>
                    <a:pt x="11795" y="22222"/>
                  </a:cubicBezTo>
                  <a:cubicBezTo>
                    <a:pt x="11872" y="22222"/>
                    <a:pt x="11948" y="22158"/>
                    <a:pt x="11919" y="22061"/>
                  </a:cubicBezTo>
                  <a:cubicBezTo>
                    <a:pt x="11776" y="21585"/>
                    <a:pt x="11597" y="21049"/>
                    <a:pt x="11252" y="20668"/>
                  </a:cubicBezTo>
                  <a:cubicBezTo>
                    <a:pt x="11240" y="20656"/>
                    <a:pt x="11228" y="20656"/>
                    <a:pt x="11216" y="20645"/>
                  </a:cubicBezTo>
                  <a:cubicBezTo>
                    <a:pt x="11383" y="19775"/>
                    <a:pt x="11502" y="18894"/>
                    <a:pt x="11621" y="18025"/>
                  </a:cubicBezTo>
                  <a:cubicBezTo>
                    <a:pt x="11811" y="18287"/>
                    <a:pt x="12050" y="18537"/>
                    <a:pt x="12252" y="18787"/>
                  </a:cubicBezTo>
                  <a:cubicBezTo>
                    <a:pt x="12561" y="19156"/>
                    <a:pt x="12859" y="19561"/>
                    <a:pt x="13228" y="19883"/>
                  </a:cubicBezTo>
                  <a:cubicBezTo>
                    <a:pt x="13236" y="19890"/>
                    <a:pt x="13245" y="19893"/>
                    <a:pt x="13253" y="19893"/>
                  </a:cubicBezTo>
                  <a:cubicBezTo>
                    <a:pt x="13286" y="19893"/>
                    <a:pt x="13318" y="19849"/>
                    <a:pt x="13300" y="19811"/>
                  </a:cubicBezTo>
                  <a:cubicBezTo>
                    <a:pt x="13038" y="19347"/>
                    <a:pt x="12669" y="18930"/>
                    <a:pt x="12335" y="18513"/>
                  </a:cubicBezTo>
                  <a:cubicBezTo>
                    <a:pt x="12121" y="18239"/>
                    <a:pt x="11919" y="17930"/>
                    <a:pt x="11669" y="17692"/>
                  </a:cubicBezTo>
                  <a:cubicBezTo>
                    <a:pt x="11680" y="17549"/>
                    <a:pt x="11704" y="17406"/>
                    <a:pt x="11728" y="17263"/>
                  </a:cubicBezTo>
                  <a:cubicBezTo>
                    <a:pt x="11811" y="16644"/>
                    <a:pt x="11930" y="16013"/>
                    <a:pt x="12026" y="15370"/>
                  </a:cubicBezTo>
                  <a:cubicBezTo>
                    <a:pt x="12133" y="15477"/>
                    <a:pt x="12264" y="15584"/>
                    <a:pt x="12359" y="15692"/>
                  </a:cubicBezTo>
                  <a:cubicBezTo>
                    <a:pt x="12609" y="15965"/>
                    <a:pt x="12871" y="16227"/>
                    <a:pt x="13121" y="16501"/>
                  </a:cubicBezTo>
                  <a:cubicBezTo>
                    <a:pt x="13145" y="16528"/>
                    <a:pt x="13172" y="16539"/>
                    <a:pt x="13197" y="16539"/>
                  </a:cubicBezTo>
                  <a:cubicBezTo>
                    <a:pt x="13284" y="16539"/>
                    <a:pt x="13359" y="16406"/>
                    <a:pt x="13276" y="16323"/>
                  </a:cubicBezTo>
                  <a:cubicBezTo>
                    <a:pt x="13050" y="16049"/>
                    <a:pt x="12812" y="15787"/>
                    <a:pt x="12573" y="15525"/>
                  </a:cubicBezTo>
                  <a:cubicBezTo>
                    <a:pt x="12431" y="15370"/>
                    <a:pt x="12276" y="15132"/>
                    <a:pt x="12085" y="15001"/>
                  </a:cubicBezTo>
                  <a:cubicBezTo>
                    <a:pt x="12276" y="13846"/>
                    <a:pt x="12431" y="12655"/>
                    <a:pt x="12371" y="11536"/>
                  </a:cubicBezTo>
                  <a:lnTo>
                    <a:pt x="12371" y="11536"/>
                  </a:lnTo>
                  <a:cubicBezTo>
                    <a:pt x="12871" y="11786"/>
                    <a:pt x="13371" y="12036"/>
                    <a:pt x="13871" y="12274"/>
                  </a:cubicBezTo>
                  <a:cubicBezTo>
                    <a:pt x="13859" y="12298"/>
                    <a:pt x="13847" y="12310"/>
                    <a:pt x="13847" y="12346"/>
                  </a:cubicBezTo>
                  <a:cubicBezTo>
                    <a:pt x="13871" y="12667"/>
                    <a:pt x="14050" y="13001"/>
                    <a:pt x="14193" y="13286"/>
                  </a:cubicBezTo>
                  <a:cubicBezTo>
                    <a:pt x="14347" y="13632"/>
                    <a:pt x="14538" y="13953"/>
                    <a:pt x="14752" y="14263"/>
                  </a:cubicBezTo>
                  <a:cubicBezTo>
                    <a:pt x="14776" y="14294"/>
                    <a:pt x="14807" y="14307"/>
                    <a:pt x="14838" y="14307"/>
                  </a:cubicBezTo>
                  <a:cubicBezTo>
                    <a:pt x="14912" y="14307"/>
                    <a:pt x="14982" y="14228"/>
                    <a:pt x="14931" y="14144"/>
                  </a:cubicBezTo>
                  <a:cubicBezTo>
                    <a:pt x="14717" y="13822"/>
                    <a:pt x="14538" y="13489"/>
                    <a:pt x="14371" y="13144"/>
                  </a:cubicBezTo>
                  <a:cubicBezTo>
                    <a:pt x="14264" y="12882"/>
                    <a:pt x="14193" y="12608"/>
                    <a:pt x="14062" y="12358"/>
                  </a:cubicBezTo>
                  <a:lnTo>
                    <a:pt x="14062" y="12358"/>
                  </a:lnTo>
                  <a:cubicBezTo>
                    <a:pt x="14633" y="12632"/>
                    <a:pt x="15217" y="12894"/>
                    <a:pt x="15800" y="13155"/>
                  </a:cubicBezTo>
                  <a:cubicBezTo>
                    <a:pt x="16157" y="14346"/>
                    <a:pt x="16860" y="15441"/>
                    <a:pt x="17538" y="16454"/>
                  </a:cubicBezTo>
                  <a:cubicBezTo>
                    <a:pt x="17566" y="16495"/>
                    <a:pt x="17604" y="16513"/>
                    <a:pt x="17642" y="16513"/>
                  </a:cubicBezTo>
                  <a:cubicBezTo>
                    <a:pt x="17734" y="16513"/>
                    <a:pt x="17823" y="16412"/>
                    <a:pt x="17765" y="16311"/>
                  </a:cubicBezTo>
                  <a:cubicBezTo>
                    <a:pt x="17133" y="15334"/>
                    <a:pt x="16645" y="14275"/>
                    <a:pt x="16062" y="13275"/>
                  </a:cubicBezTo>
                  <a:lnTo>
                    <a:pt x="16062" y="13275"/>
                  </a:lnTo>
                  <a:cubicBezTo>
                    <a:pt x="16610" y="13525"/>
                    <a:pt x="17157" y="13775"/>
                    <a:pt x="17681" y="14048"/>
                  </a:cubicBezTo>
                  <a:cubicBezTo>
                    <a:pt x="17872" y="14132"/>
                    <a:pt x="18050" y="14227"/>
                    <a:pt x="18241" y="14322"/>
                  </a:cubicBezTo>
                  <a:cubicBezTo>
                    <a:pt x="18253" y="14346"/>
                    <a:pt x="18265" y="14358"/>
                    <a:pt x="18300" y="14358"/>
                  </a:cubicBezTo>
                  <a:cubicBezTo>
                    <a:pt x="18562" y="14489"/>
                    <a:pt x="18824" y="14620"/>
                    <a:pt x="19086" y="14751"/>
                  </a:cubicBezTo>
                  <a:cubicBezTo>
                    <a:pt x="19431" y="15549"/>
                    <a:pt x="20003" y="16287"/>
                    <a:pt x="20455" y="17001"/>
                  </a:cubicBezTo>
                  <a:cubicBezTo>
                    <a:pt x="20476" y="17029"/>
                    <a:pt x="20502" y="17041"/>
                    <a:pt x="20527" y="17041"/>
                  </a:cubicBezTo>
                  <a:cubicBezTo>
                    <a:pt x="20588" y="17041"/>
                    <a:pt x="20644" y="16973"/>
                    <a:pt x="20610" y="16906"/>
                  </a:cubicBezTo>
                  <a:cubicBezTo>
                    <a:pt x="20277" y="16299"/>
                    <a:pt x="19979" y="15620"/>
                    <a:pt x="19598" y="15013"/>
                  </a:cubicBezTo>
                  <a:lnTo>
                    <a:pt x="19598" y="15013"/>
                  </a:lnTo>
                  <a:cubicBezTo>
                    <a:pt x="20848" y="15656"/>
                    <a:pt x="22098" y="16311"/>
                    <a:pt x="23360" y="16906"/>
                  </a:cubicBezTo>
                  <a:cubicBezTo>
                    <a:pt x="23370" y="16911"/>
                    <a:pt x="23380" y="16913"/>
                    <a:pt x="23390" y="16913"/>
                  </a:cubicBezTo>
                  <a:cubicBezTo>
                    <a:pt x="23452" y="16913"/>
                    <a:pt x="23505" y="16828"/>
                    <a:pt x="23444" y="16787"/>
                  </a:cubicBezTo>
                  <a:cubicBezTo>
                    <a:pt x="22825" y="16323"/>
                    <a:pt x="22146" y="15918"/>
                    <a:pt x="21455" y="15525"/>
                  </a:cubicBezTo>
                  <a:cubicBezTo>
                    <a:pt x="21872" y="15501"/>
                    <a:pt x="22289" y="15406"/>
                    <a:pt x="22718" y="15394"/>
                  </a:cubicBezTo>
                  <a:cubicBezTo>
                    <a:pt x="22872" y="15382"/>
                    <a:pt x="22860" y="15144"/>
                    <a:pt x="22706" y="15144"/>
                  </a:cubicBezTo>
                  <a:cubicBezTo>
                    <a:pt x="22217" y="15144"/>
                    <a:pt x="21646" y="15144"/>
                    <a:pt x="21194" y="15358"/>
                  </a:cubicBezTo>
                  <a:cubicBezTo>
                    <a:pt x="21182" y="15358"/>
                    <a:pt x="21182" y="15370"/>
                    <a:pt x="21170" y="15382"/>
                  </a:cubicBezTo>
                  <a:cubicBezTo>
                    <a:pt x="20396" y="14965"/>
                    <a:pt x="19610" y="14584"/>
                    <a:pt x="18824" y="14215"/>
                  </a:cubicBezTo>
                  <a:cubicBezTo>
                    <a:pt x="19122" y="14108"/>
                    <a:pt x="19396" y="13977"/>
                    <a:pt x="19670" y="13858"/>
                  </a:cubicBezTo>
                  <a:cubicBezTo>
                    <a:pt x="20122" y="13679"/>
                    <a:pt x="20586" y="13513"/>
                    <a:pt x="21003" y="13251"/>
                  </a:cubicBezTo>
                  <a:cubicBezTo>
                    <a:pt x="21047" y="13229"/>
                    <a:pt x="21020" y="13166"/>
                    <a:pt x="20969" y="13166"/>
                  </a:cubicBezTo>
                  <a:cubicBezTo>
                    <a:pt x="20964" y="13166"/>
                    <a:pt x="20960" y="13166"/>
                    <a:pt x="20955" y="13167"/>
                  </a:cubicBezTo>
                  <a:cubicBezTo>
                    <a:pt x="20455" y="13275"/>
                    <a:pt x="19979" y="13489"/>
                    <a:pt x="19503" y="13679"/>
                  </a:cubicBezTo>
                  <a:cubicBezTo>
                    <a:pt x="19181" y="13798"/>
                    <a:pt x="18824" y="13906"/>
                    <a:pt x="18515" y="14060"/>
                  </a:cubicBezTo>
                  <a:cubicBezTo>
                    <a:pt x="18288" y="13953"/>
                    <a:pt x="18062" y="13846"/>
                    <a:pt x="17836" y="13739"/>
                  </a:cubicBezTo>
                  <a:cubicBezTo>
                    <a:pt x="17384" y="13513"/>
                    <a:pt x="16919" y="13263"/>
                    <a:pt x="16443" y="13013"/>
                  </a:cubicBezTo>
                  <a:cubicBezTo>
                    <a:pt x="16550" y="12953"/>
                    <a:pt x="16669" y="12894"/>
                    <a:pt x="16776" y="12834"/>
                  </a:cubicBezTo>
                  <a:cubicBezTo>
                    <a:pt x="17098" y="12679"/>
                    <a:pt x="17419" y="12524"/>
                    <a:pt x="17741" y="12358"/>
                  </a:cubicBezTo>
                  <a:cubicBezTo>
                    <a:pt x="17845" y="12305"/>
                    <a:pt x="17784" y="12133"/>
                    <a:pt x="17679" y="12133"/>
                  </a:cubicBezTo>
                  <a:cubicBezTo>
                    <a:pt x="17664" y="12133"/>
                    <a:pt x="17649" y="12136"/>
                    <a:pt x="17634" y="12143"/>
                  </a:cubicBezTo>
                  <a:cubicBezTo>
                    <a:pt x="17312" y="12298"/>
                    <a:pt x="16979" y="12441"/>
                    <a:pt x="16657" y="12596"/>
                  </a:cubicBezTo>
                  <a:cubicBezTo>
                    <a:pt x="16479" y="12679"/>
                    <a:pt x="16276" y="12739"/>
                    <a:pt x="16110" y="12846"/>
                  </a:cubicBezTo>
                  <a:cubicBezTo>
                    <a:pt x="14967" y="12239"/>
                    <a:pt x="13776" y="11643"/>
                    <a:pt x="12585" y="11274"/>
                  </a:cubicBezTo>
                  <a:cubicBezTo>
                    <a:pt x="13038" y="10822"/>
                    <a:pt x="13466" y="10358"/>
                    <a:pt x="13895" y="9881"/>
                  </a:cubicBezTo>
                  <a:cubicBezTo>
                    <a:pt x="13895" y="9929"/>
                    <a:pt x="13919" y="9965"/>
                    <a:pt x="13966" y="9977"/>
                  </a:cubicBezTo>
                  <a:cubicBezTo>
                    <a:pt x="14095" y="10005"/>
                    <a:pt x="14232" y="10017"/>
                    <a:pt x="14373" y="10017"/>
                  </a:cubicBezTo>
                  <a:cubicBezTo>
                    <a:pt x="14938" y="10017"/>
                    <a:pt x="15579" y="9819"/>
                    <a:pt x="16074" y="9667"/>
                  </a:cubicBezTo>
                  <a:cubicBezTo>
                    <a:pt x="16183" y="9623"/>
                    <a:pt x="16142" y="9460"/>
                    <a:pt x="16034" y="9460"/>
                  </a:cubicBezTo>
                  <a:cubicBezTo>
                    <a:pt x="16024" y="9460"/>
                    <a:pt x="16013" y="9462"/>
                    <a:pt x="16002" y="9465"/>
                  </a:cubicBezTo>
                  <a:cubicBezTo>
                    <a:pt x="15633" y="9572"/>
                    <a:pt x="15252" y="9655"/>
                    <a:pt x="14871" y="9703"/>
                  </a:cubicBezTo>
                  <a:cubicBezTo>
                    <a:pt x="14574" y="9738"/>
                    <a:pt x="14264" y="9727"/>
                    <a:pt x="13966" y="9810"/>
                  </a:cubicBezTo>
                  <a:cubicBezTo>
                    <a:pt x="14407" y="9322"/>
                    <a:pt x="14836" y="8834"/>
                    <a:pt x="15264" y="8333"/>
                  </a:cubicBezTo>
                  <a:cubicBezTo>
                    <a:pt x="15276" y="8345"/>
                    <a:pt x="15276" y="8345"/>
                    <a:pt x="15288" y="8345"/>
                  </a:cubicBezTo>
                  <a:cubicBezTo>
                    <a:pt x="16526" y="8345"/>
                    <a:pt x="17788" y="7988"/>
                    <a:pt x="18967" y="7619"/>
                  </a:cubicBezTo>
                  <a:cubicBezTo>
                    <a:pt x="19119" y="7576"/>
                    <a:pt x="19063" y="7363"/>
                    <a:pt x="18925" y="7363"/>
                  </a:cubicBezTo>
                  <a:cubicBezTo>
                    <a:pt x="18912" y="7363"/>
                    <a:pt x="18898" y="7365"/>
                    <a:pt x="18884" y="7369"/>
                  </a:cubicBezTo>
                  <a:cubicBezTo>
                    <a:pt x="17753" y="7691"/>
                    <a:pt x="16586" y="7869"/>
                    <a:pt x="15443" y="8143"/>
                  </a:cubicBezTo>
                  <a:cubicBezTo>
                    <a:pt x="15860" y="7655"/>
                    <a:pt x="16300" y="7179"/>
                    <a:pt x="16741" y="6714"/>
                  </a:cubicBezTo>
                  <a:cubicBezTo>
                    <a:pt x="16848" y="6583"/>
                    <a:pt x="16967" y="6464"/>
                    <a:pt x="17086" y="6345"/>
                  </a:cubicBezTo>
                  <a:cubicBezTo>
                    <a:pt x="17092" y="6347"/>
                    <a:pt x="17099" y="6348"/>
                    <a:pt x="17105" y="6348"/>
                  </a:cubicBezTo>
                  <a:cubicBezTo>
                    <a:pt x="17133" y="6348"/>
                    <a:pt x="17159" y="6327"/>
                    <a:pt x="17169" y="6298"/>
                  </a:cubicBezTo>
                  <a:cubicBezTo>
                    <a:pt x="17169" y="6286"/>
                    <a:pt x="17169" y="6274"/>
                    <a:pt x="17169" y="6262"/>
                  </a:cubicBezTo>
                  <a:cubicBezTo>
                    <a:pt x="17360" y="6059"/>
                    <a:pt x="17550" y="5857"/>
                    <a:pt x="17753" y="5655"/>
                  </a:cubicBezTo>
                  <a:cubicBezTo>
                    <a:pt x="18622" y="5547"/>
                    <a:pt x="19491" y="5214"/>
                    <a:pt x="20324" y="4976"/>
                  </a:cubicBezTo>
                  <a:cubicBezTo>
                    <a:pt x="20436" y="4954"/>
                    <a:pt x="20391" y="4807"/>
                    <a:pt x="20297" y="4807"/>
                  </a:cubicBezTo>
                  <a:cubicBezTo>
                    <a:pt x="20291" y="4807"/>
                    <a:pt x="20284" y="4808"/>
                    <a:pt x="20277" y="4809"/>
                  </a:cubicBezTo>
                  <a:cubicBezTo>
                    <a:pt x="19574" y="4952"/>
                    <a:pt x="18824" y="5059"/>
                    <a:pt x="18134" y="5262"/>
                  </a:cubicBezTo>
                  <a:cubicBezTo>
                    <a:pt x="19122" y="4238"/>
                    <a:pt x="20110" y="3226"/>
                    <a:pt x="21063" y="2178"/>
                  </a:cubicBezTo>
                  <a:cubicBezTo>
                    <a:pt x="21111" y="2120"/>
                    <a:pt x="21065" y="2046"/>
                    <a:pt x="21008" y="2046"/>
                  </a:cubicBezTo>
                  <a:cubicBezTo>
                    <a:pt x="20994" y="2046"/>
                    <a:pt x="20981" y="2050"/>
                    <a:pt x="20967" y="2059"/>
                  </a:cubicBezTo>
                  <a:cubicBezTo>
                    <a:pt x="20348" y="2523"/>
                    <a:pt x="19765" y="3047"/>
                    <a:pt x="19193" y="3595"/>
                  </a:cubicBezTo>
                  <a:cubicBezTo>
                    <a:pt x="19289" y="3190"/>
                    <a:pt x="19324" y="2761"/>
                    <a:pt x="19419" y="2357"/>
                  </a:cubicBezTo>
                  <a:cubicBezTo>
                    <a:pt x="19447" y="2266"/>
                    <a:pt x="19377" y="2212"/>
                    <a:pt x="19304" y="2212"/>
                  </a:cubicBezTo>
                  <a:cubicBezTo>
                    <a:pt x="19253" y="2212"/>
                    <a:pt x="19201" y="2238"/>
                    <a:pt x="19181" y="2297"/>
                  </a:cubicBezTo>
                  <a:cubicBezTo>
                    <a:pt x="19038" y="2773"/>
                    <a:pt x="18884" y="3309"/>
                    <a:pt x="18955" y="3797"/>
                  </a:cubicBezTo>
                  <a:cubicBezTo>
                    <a:pt x="18967" y="3809"/>
                    <a:pt x="18967" y="3821"/>
                    <a:pt x="18967" y="3833"/>
                  </a:cubicBezTo>
                  <a:cubicBezTo>
                    <a:pt x="18360" y="4440"/>
                    <a:pt x="17765" y="5083"/>
                    <a:pt x="17181" y="5714"/>
                  </a:cubicBezTo>
                  <a:cubicBezTo>
                    <a:pt x="17157" y="5428"/>
                    <a:pt x="17122" y="5119"/>
                    <a:pt x="17086" y="4833"/>
                  </a:cubicBezTo>
                  <a:cubicBezTo>
                    <a:pt x="17038" y="4345"/>
                    <a:pt x="17014" y="3857"/>
                    <a:pt x="16883" y="3380"/>
                  </a:cubicBezTo>
                  <a:cubicBezTo>
                    <a:pt x="16878" y="3364"/>
                    <a:pt x="16860" y="3355"/>
                    <a:pt x="16840" y="3355"/>
                  </a:cubicBezTo>
                  <a:cubicBezTo>
                    <a:pt x="16818" y="3355"/>
                    <a:pt x="16795" y="3367"/>
                    <a:pt x="16788" y="3392"/>
                  </a:cubicBezTo>
                  <a:cubicBezTo>
                    <a:pt x="16752" y="3881"/>
                    <a:pt x="16812" y="4369"/>
                    <a:pt x="16848" y="4845"/>
                  </a:cubicBezTo>
                  <a:cubicBezTo>
                    <a:pt x="16883" y="5214"/>
                    <a:pt x="16883" y="5607"/>
                    <a:pt x="16955" y="5964"/>
                  </a:cubicBezTo>
                  <a:cubicBezTo>
                    <a:pt x="16788" y="6143"/>
                    <a:pt x="16633" y="6309"/>
                    <a:pt x="16479" y="6476"/>
                  </a:cubicBezTo>
                  <a:cubicBezTo>
                    <a:pt x="16121" y="6869"/>
                    <a:pt x="15740" y="7250"/>
                    <a:pt x="15348" y="7643"/>
                  </a:cubicBezTo>
                  <a:cubicBezTo>
                    <a:pt x="15324" y="7524"/>
                    <a:pt x="15288" y="7405"/>
                    <a:pt x="15276" y="7286"/>
                  </a:cubicBezTo>
                  <a:cubicBezTo>
                    <a:pt x="15217" y="6952"/>
                    <a:pt x="15157" y="6619"/>
                    <a:pt x="15098" y="6286"/>
                  </a:cubicBezTo>
                  <a:cubicBezTo>
                    <a:pt x="15086" y="6211"/>
                    <a:pt x="15025" y="6175"/>
                    <a:pt x="14967" y="6175"/>
                  </a:cubicBezTo>
                  <a:cubicBezTo>
                    <a:pt x="14905" y="6175"/>
                    <a:pt x="14847" y="6217"/>
                    <a:pt x="14859" y="6298"/>
                  </a:cubicBezTo>
                  <a:lnTo>
                    <a:pt x="15014" y="7369"/>
                  </a:lnTo>
                  <a:cubicBezTo>
                    <a:pt x="15038" y="7548"/>
                    <a:pt x="15050" y="7738"/>
                    <a:pt x="15086" y="7917"/>
                  </a:cubicBezTo>
                  <a:cubicBezTo>
                    <a:pt x="14074" y="8941"/>
                    <a:pt x="13050" y="10024"/>
                    <a:pt x="12347" y="11203"/>
                  </a:cubicBezTo>
                  <a:cubicBezTo>
                    <a:pt x="12323" y="11203"/>
                    <a:pt x="12300" y="11191"/>
                    <a:pt x="12264" y="11179"/>
                  </a:cubicBezTo>
                  <a:cubicBezTo>
                    <a:pt x="12264" y="11179"/>
                    <a:pt x="12276" y="11179"/>
                    <a:pt x="12264" y="11167"/>
                  </a:cubicBezTo>
                  <a:cubicBezTo>
                    <a:pt x="12050" y="10619"/>
                    <a:pt x="11811" y="10072"/>
                    <a:pt x="11549" y="9536"/>
                  </a:cubicBezTo>
                  <a:cubicBezTo>
                    <a:pt x="11883" y="9000"/>
                    <a:pt x="11954" y="8214"/>
                    <a:pt x="12014" y="7619"/>
                  </a:cubicBezTo>
                  <a:cubicBezTo>
                    <a:pt x="12021" y="7542"/>
                    <a:pt x="11958" y="7494"/>
                    <a:pt x="11900" y="7494"/>
                  </a:cubicBezTo>
                  <a:cubicBezTo>
                    <a:pt x="11859" y="7494"/>
                    <a:pt x="11821" y="7518"/>
                    <a:pt x="11811" y="7571"/>
                  </a:cubicBezTo>
                  <a:cubicBezTo>
                    <a:pt x="11764" y="7917"/>
                    <a:pt x="11704" y="8262"/>
                    <a:pt x="11621" y="8595"/>
                  </a:cubicBezTo>
                  <a:cubicBezTo>
                    <a:pt x="11561" y="8810"/>
                    <a:pt x="11478" y="9012"/>
                    <a:pt x="11407" y="9226"/>
                  </a:cubicBezTo>
                  <a:cubicBezTo>
                    <a:pt x="11133" y="8679"/>
                    <a:pt x="10859" y="8131"/>
                    <a:pt x="10585" y="7583"/>
                  </a:cubicBezTo>
                  <a:cubicBezTo>
                    <a:pt x="11014" y="6500"/>
                    <a:pt x="11168" y="5297"/>
                    <a:pt x="11299" y="4154"/>
                  </a:cubicBezTo>
                  <a:cubicBezTo>
                    <a:pt x="11306" y="4057"/>
                    <a:pt x="11223" y="3996"/>
                    <a:pt x="11151" y="3996"/>
                  </a:cubicBezTo>
                  <a:cubicBezTo>
                    <a:pt x="11100" y="3996"/>
                    <a:pt x="11054" y="4026"/>
                    <a:pt x="11049" y="4095"/>
                  </a:cubicBezTo>
                  <a:cubicBezTo>
                    <a:pt x="10895" y="5166"/>
                    <a:pt x="10633" y="6214"/>
                    <a:pt x="10430" y="7274"/>
                  </a:cubicBezTo>
                  <a:cubicBezTo>
                    <a:pt x="10156" y="6726"/>
                    <a:pt x="9894" y="6190"/>
                    <a:pt x="9644" y="5643"/>
                  </a:cubicBezTo>
                  <a:cubicBezTo>
                    <a:pt x="9442" y="5202"/>
                    <a:pt x="9252" y="4762"/>
                    <a:pt x="9049" y="4321"/>
                  </a:cubicBezTo>
                  <a:cubicBezTo>
                    <a:pt x="9263" y="3523"/>
                    <a:pt x="9311" y="2654"/>
                    <a:pt x="9418" y="1845"/>
                  </a:cubicBezTo>
                  <a:cubicBezTo>
                    <a:pt x="9425" y="1782"/>
                    <a:pt x="9376" y="1744"/>
                    <a:pt x="9329" y="1744"/>
                  </a:cubicBezTo>
                  <a:cubicBezTo>
                    <a:pt x="9294" y="1744"/>
                    <a:pt x="9262" y="1764"/>
                    <a:pt x="9252" y="1809"/>
                  </a:cubicBezTo>
                  <a:cubicBezTo>
                    <a:pt x="9109" y="2464"/>
                    <a:pt x="8918" y="3142"/>
                    <a:pt x="8823" y="3809"/>
                  </a:cubicBezTo>
                  <a:cubicBezTo>
                    <a:pt x="8263" y="2559"/>
                    <a:pt x="7716" y="1297"/>
                    <a:pt x="7144" y="47"/>
                  </a:cubicBezTo>
                  <a:cubicBezTo>
                    <a:pt x="7130" y="14"/>
                    <a:pt x="7104" y="0"/>
                    <a:pt x="707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7" name="Google Shape;1077;p28"/>
            <p:cNvSpPr/>
            <p:nvPr/>
          </p:nvSpPr>
          <p:spPr>
            <a:xfrm>
              <a:off x="610775" y="3515550"/>
              <a:ext cx="12400" cy="16050"/>
            </a:xfrm>
            <a:custGeom>
              <a:avLst/>
              <a:gdLst/>
              <a:ahLst/>
              <a:cxnLst/>
              <a:rect l="l" t="t" r="r" b="b"/>
              <a:pathLst>
                <a:path w="496" h="642" extrusionOk="0">
                  <a:moveTo>
                    <a:pt x="113" y="1"/>
                  </a:moveTo>
                  <a:cubicBezTo>
                    <a:pt x="54" y="1"/>
                    <a:pt x="0" y="51"/>
                    <a:pt x="16" y="123"/>
                  </a:cubicBezTo>
                  <a:cubicBezTo>
                    <a:pt x="64" y="290"/>
                    <a:pt x="159" y="433"/>
                    <a:pt x="242" y="588"/>
                  </a:cubicBezTo>
                  <a:cubicBezTo>
                    <a:pt x="263" y="626"/>
                    <a:pt x="296" y="642"/>
                    <a:pt x="329" y="642"/>
                  </a:cubicBezTo>
                  <a:cubicBezTo>
                    <a:pt x="409" y="642"/>
                    <a:pt x="495" y="549"/>
                    <a:pt x="445" y="457"/>
                  </a:cubicBezTo>
                  <a:cubicBezTo>
                    <a:pt x="362" y="314"/>
                    <a:pt x="302" y="159"/>
                    <a:pt x="195" y="40"/>
                  </a:cubicBezTo>
                  <a:cubicBezTo>
                    <a:pt x="171" y="13"/>
                    <a:pt x="142" y="1"/>
                    <a:pt x="11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8" name="Google Shape;1078;p28"/>
            <p:cNvSpPr/>
            <p:nvPr/>
          </p:nvSpPr>
          <p:spPr>
            <a:xfrm>
              <a:off x="677325" y="3466350"/>
              <a:ext cx="22525" cy="10650"/>
            </a:xfrm>
            <a:custGeom>
              <a:avLst/>
              <a:gdLst/>
              <a:ahLst/>
              <a:cxnLst/>
              <a:rect l="l" t="t" r="r" b="b"/>
              <a:pathLst>
                <a:path w="901" h="426" extrusionOk="0">
                  <a:moveTo>
                    <a:pt x="762" y="1"/>
                  </a:moveTo>
                  <a:cubicBezTo>
                    <a:pt x="750" y="1"/>
                    <a:pt x="737" y="3"/>
                    <a:pt x="724" y="8"/>
                  </a:cubicBezTo>
                  <a:cubicBezTo>
                    <a:pt x="498" y="91"/>
                    <a:pt x="247" y="151"/>
                    <a:pt x="57" y="282"/>
                  </a:cubicBezTo>
                  <a:cubicBezTo>
                    <a:pt x="1" y="327"/>
                    <a:pt x="19" y="425"/>
                    <a:pt x="92" y="425"/>
                  </a:cubicBezTo>
                  <a:cubicBezTo>
                    <a:pt x="96" y="425"/>
                    <a:pt x="100" y="425"/>
                    <a:pt x="105" y="425"/>
                  </a:cubicBezTo>
                  <a:cubicBezTo>
                    <a:pt x="343" y="413"/>
                    <a:pt x="569" y="294"/>
                    <a:pt x="783" y="210"/>
                  </a:cubicBezTo>
                  <a:cubicBezTo>
                    <a:pt x="901" y="168"/>
                    <a:pt x="865" y="1"/>
                    <a:pt x="76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79" name="Google Shape;1079;p28"/>
            <p:cNvSpPr/>
            <p:nvPr/>
          </p:nvSpPr>
          <p:spPr>
            <a:xfrm>
              <a:off x="699200" y="3537425"/>
              <a:ext cx="13350" cy="15825"/>
            </a:xfrm>
            <a:custGeom>
              <a:avLst/>
              <a:gdLst/>
              <a:ahLst/>
              <a:cxnLst/>
              <a:rect l="l" t="t" r="r" b="b"/>
              <a:pathLst>
                <a:path w="534" h="633" extrusionOk="0">
                  <a:moveTo>
                    <a:pt x="116" y="0"/>
                  </a:moveTo>
                  <a:cubicBezTo>
                    <a:pt x="60" y="0"/>
                    <a:pt x="1" y="56"/>
                    <a:pt x="27" y="118"/>
                  </a:cubicBezTo>
                  <a:cubicBezTo>
                    <a:pt x="99" y="296"/>
                    <a:pt x="218" y="439"/>
                    <a:pt x="325" y="594"/>
                  </a:cubicBezTo>
                  <a:cubicBezTo>
                    <a:pt x="346" y="621"/>
                    <a:pt x="373" y="633"/>
                    <a:pt x="401" y="633"/>
                  </a:cubicBezTo>
                  <a:cubicBezTo>
                    <a:pt x="468" y="633"/>
                    <a:pt x="534" y="563"/>
                    <a:pt x="492" y="487"/>
                  </a:cubicBezTo>
                  <a:cubicBezTo>
                    <a:pt x="385" y="332"/>
                    <a:pt x="301" y="153"/>
                    <a:pt x="170" y="22"/>
                  </a:cubicBezTo>
                  <a:cubicBezTo>
                    <a:pt x="155" y="7"/>
                    <a:pt x="136" y="0"/>
                    <a:pt x="11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0" name="Google Shape;1080;p28"/>
            <p:cNvSpPr/>
            <p:nvPr/>
          </p:nvSpPr>
          <p:spPr>
            <a:xfrm>
              <a:off x="722300" y="3507525"/>
              <a:ext cx="11525" cy="4975"/>
            </a:xfrm>
            <a:custGeom>
              <a:avLst/>
              <a:gdLst/>
              <a:ahLst/>
              <a:cxnLst/>
              <a:rect l="l" t="t" r="r" b="b"/>
              <a:pathLst>
                <a:path w="461" h="199" extrusionOk="0">
                  <a:moveTo>
                    <a:pt x="72" y="0"/>
                  </a:moveTo>
                  <a:cubicBezTo>
                    <a:pt x="16" y="0"/>
                    <a:pt x="1" y="91"/>
                    <a:pt x="44" y="123"/>
                  </a:cubicBezTo>
                  <a:cubicBezTo>
                    <a:pt x="128" y="179"/>
                    <a:pt x="205" y="198"/>
                    <a:pt x="291" y="198"/>
                  </a:cubicBezTo>
                  <a:cubicBezTo>
                    <a:pt x="315" y="198"/>
                    <a:pt x="340" y="197"/>
                    <a:pt x="365" y="194"/>
                  </a:cubicBezTo>
                  <a:cubicBezTo>
                    <a:pt x="461" y="194"/>
                    <a:pt x="449" y="63"/>
                    <a:pt x="365" y="63"/>
                  </a:cubicBezTo>
                  <a:cubicBezTo>
                    <a:pt x="258" y="63"/>
                    <a:pt x="187" y="40"/>
                    <a:pt x="92" y="4"/>
                  </a:cubicBezTo>
                  <a:cubicBezTo>
                    <a:pt x="85" y="2"/>
                    <a:pt x="78" y="0"/>
                    <a:pt x="7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1" name="Google Shape;1081;p28"/>
            <p:cNvSpPr/>
            <p:nvPr/>
          </p:nvSpPr>
          <p:spPr>
            <a:xfrm>
              <a:off x="583075" y="3477775"/>
              <a:ext cx="14250" cy="24750"/>
            </a:xfrm>
            <a:custGeom>
              <a:avLst/>
              <a:gdLst/>
              <a:ahLst/>
              <a:cxnLst/>
              <a:rect l="l" t="t" r="r" b="b"/>
              <a:pathLst>
                <a:path w="570" h="990" extrusionOk="0">
                  <a:moveTo>
                    <a:pt x="59" y="0"/>
                  </a:moveTo>
                  <a:cubicBezTo>
                    <a:pt x="31" y="0"/>
                    <a:pt x="0" y="26"/>
                    <a:pt x="17" y="51"/>
                  </a:cubicBezTo>
                  <a:cubicBezTo>
                    <a:pt x="160" y="372"/>
                    <a:pt x="303" y="682"/>
                    <a:pt x="493" y="980"/>
                  </a:cubicBezTo>
                  <a:cubicBezTo>
                    <a:pt x="500" y="986"/>
                    <a:pt x="509" y="989"/>
                    <a:pt x="519" y="989"/>
                  </a:cubicBezTo>
                  <a:cubicBezTo>
                    <a:pt x="544" y="989"/>
                    <a:pt x="570" y="970"/>
                    <a:pt x="553" y="944"/>
                  </a:cubicBezTo>
                  <a:cubicBezTo>
                    <a:pt x="434" y="622"/>
                    <a:pt x="255" y="325"/>
                    <a:pt x="88" y="15"/>
                  </a:cubicBezTo>
                  <a:cubicBezTo>
                    <a:pt x="81" y="5"/>
                    <a:pt x="70" y="0"/>
                    <a:pt x="5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2" name="Google Shape;1082;p28"/>
            <p:cNvSpPr/>
            <p:nvPr/>
          </p:nvSpPr>
          <p:spPr>
            <a:xfrm>
              <a:off x="564525" y="3502175"/>
              <a:ext cx="11800" cy="21450"/>
            </a:xfrm>
            <a:custGeom>
              <a:avLst/>
              <a:gdLst/>
              <a:ahLst/>
              <a:cxnLst/>
              <a:rect l="l" t="t" r="r" b="b"/>
              <a:pathLst>
                <a:path w="472" h="858" extrusionOk="0">
                  <a:moveTo>
                    <a:pt x="80" y="0"/>
                  </a:moveTo>
                  <a:cubicBezTo>
                    <a:pt x="42" y="0"/>
                    <a:pt x="1" y="35"/>
                    <a:pt x="9" y="75"/>
                  </a:cubicBezTo>
                  <a:cubicBezTo>
                    <a:pt x="92" y="337"/>
                    <a:pt x="223" y="575"/>
                    <a:pt x="330" y="813"/>
                  </a:cubicBezTo>
                  <a:cubicBezTo>
                    <a:pt x="344" y="845"/>
                    <a:pt x="369" y="857"/>
                    <a:pt x="393" y="857"/>
                  </a:cubicBezTo>
                  <a:cubicBezTo>
                    <a:pt x="434" y="857"/>
                    <a:pt x="472" y="822"/>
                    <a:pt x="449" y="777"/>
                  </a:cubicBezTo>
                  <a:cubicBezTo>
                    <a:pt x="342" y="527"/>
                    <a:pt x="259" y="265"/>
                    <a:pt x="128" y="27"/>
                  </a:cubicBezTo>
                  <a:cubicBezTo>
                    <a:pt x="116" y="8"/>
                    <a:pt x="98" y="0"/>
                    <a:pt x="8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3" name="Google Shape;1083;p28"/>
            <p:cNvSpPr/>
            <p:nvPr/>
          </p:nvSpPr>
          <p:spPr>
            <a:xfrm>
              <a:off x="627400" y="3502700"/>
              <a:ext cx="15250" cy="23950"/>
            </a:xfrm>
            <a:custGeom>
              <a:avLst/>
              <a:gdLst/>
              <a:ahLst/>
              <a:cxnLst/>
              <a:rect l="l" t="t" r="r" b="b"/>
              <a:pathLst>
                <a:path w="610" h="958" extrusionOk="0">
                  <a:moveTo>
                    <a:pt x="89" y="1"/>
                  </a:moveTo>
                  <a:cubicBezTo>
                    <a:pt x="49" y="1"/>
                    <a:pt x="0" y="45"/>
                    <a:pt x="18" y="90"/>
                  </a:cubicBezTo>
                  <a:cubicBezTo>
                    <a:pt x="161" y="387"/>
                    <a:pt x="363" y="649"/>
                    <a:pt x="506" y="935"/>
                  </a:cubicBezTo>
                  <a:cubicBezTo>
                    <a:pt x="518" y="950"/>
                    <a:pt x="533" y="957"/>
                    <a:pt x="548" y="957"/>
                  </a:cubicBezTo>
                  <a:cubicBezTo>
                    <a:pt x="579" y="957"/>
                    <a:pt x="609" y="928"/>
                    <a:pt x="601" y="887"/>
                  </a:cubicBezTo>
                  <a:cubicBezTo>
                    <a:pt x="482" y="590"/>
                    <a:pt x="351" y="256"/>
                    <a:pt x="125" y="18"/>
                  </a:cubicBezTo>
                  <a:cubicBezTo>
                    <a:pt x="116" y="6"/>
                    <a:pt x="103" y="1"/>
                    <a:pt x="8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4" name="Google Shape;1084;p28"/>
            <p:cNvSpPr/>
            <p:nvPr/>
          </p:nvSpPr>
          <p:spPr>
            <a:xfrm>
              <a:off x="666250" y="3514475"/>
              <a:ext cx="17125" cy="25250"/>
            </a:xfrm>
            <a:custGeom>
              <a:avLst/>
              <a:gdLst/>
              <a:ahLst/>
              <a:cxnLst/>
              <a:rect l="l" t="t" r="r" b="b"/>
              <a:pathLst>
                <a:path w="685" h="1010" extrusionOk="0">
                  <a:moveTo>
                    <a:pt x="124" y="1"/>
                  </a:moveTo>
                  <a:cubicBezTo>
                    <a:pt x="60" y="1"/>
                    <a:pt x="0" y="56"/>
                    <a:pt x="24" y="143"/>
                  </a:cubicBezTo>
                  <a:cubicBezTo>
                    <a:pt x="119" y="428"/>
                    <a:pt x="321" y="702"/>
                    <a:pt x="464" y="952"/>
                  </a:cubicBezTo>
                  <a:cubicBezTo>
                    <a:pt x="486" y="992"/>
                    <a:pt x="517" y="1009"/>
                    <a:pt x="548" y="1009"/>
                  </a:cubicBezTo>
                  <a:cubicBezTo>
                    <a:pt x="617" y="1009"/>
                    <a:pt x="684" y="924"/>
                    <a:pt x="643" y="833"/>
                  </a:cubicBezTo>
                  <a:cubicBezTo>
                    <a:pt x="512" y="583"/>
                    <a:pt x="405" y="274"/>
                    <a:pt x="214" y="47"/>
                  </a:cubicBezTo>
                  <a:cubicBezTo>
                    <a:pt x="190" y="15"/>
                    <a:pt x="156" y="1"/>
                    <a:pt x="12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5" name="Google Shape;1085;p28"/>
            <p:cNvSpPr/>
            <p:nvPr/>
          </p:nvSpPr>
          <p:spPr>
            <a:xfrm>
              <a:off x="646050" y="3456625"/>
              <a:ext cx="19750" cy="10250"/>
            </a:xfrm>
            <a:custGeom>
              <a:avLst/>
              <a:gdLst/>
              <a:ahLst/>
              <a:cxnLst/>
              <a:rect l="l" t="t" r="r" b="b"/>
              <a:pathLst>
                <a:path w="790" h="410" extrusionOk="0">
                  <a:moveTo>
                    <a:pt x="699" y="0"/>
                  </a:moveTo>
                  <a:cubicBezTo>
                    <a:pt x="692" y="0"/>
                    <a:pt x="685" y="1"/>
                    <a:pt x="677" y="4"/>
                  </a:cubicBezTo>
                  <a:cubicBezTo>
                    <a:pt x="463" y="87"/>
                    <a:pt x="213" y="135"/>
                    <a:pt x="34" y="302"/>
                  </a:cubicBezTo>
                  <a:cubicBezTo>
                    <a:pt x="1" y="335"/>
                    <a:pt x="30" y="410"/>
                    <a:pt x="82" y="410"/>
                  </a:cubicBezTo>
                  <a:cubicBezTo>
                    <a:pt x="86" y="410"/>
                    <a:pt x="90" y="409"/>
                    <a:pt x="94" y="409"/>
                  </a:cubicBezTo>
                  <a:cubicBezTo>
                    <a:pt x="320" y="385"/>
                    <a:pt x="534" y="230"/>
                    <a:pt x="736" y="111"/>
                  </a:cubicBezTo>
                  <a:cubicBezTo>
                    <a:pt x="790" y="79"/>
                    <a:pt x="757" y="0"/>
                    <a:pt x="69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6" name="Google Shape;1086;p28"/>
            <p:cNvSpPr/>
            <p:nvPr/>
          </p:nvSpPr>
          <p:spPr>
            <a:xfrm>
              <a:off x="379925" y="3570250"/>
              <a:ext cx="16325" cy="13900"/>
            </a:xfrm>
            <a:custGeom>
              <a:avLst/>
              <a:gdLst/>
              <a:ahLst/>
              <a:cxnLst/>
              <a:rect l="l" t="t" r="r" b="b"/>
              <a:pathLst>
                <a:path w="653" h="556" extrusionOk="0">
                  <a:moveTo>
                    <a:pt x="516" y="0"/>
                  </a:moveTo>
                  <a:cubicBezTo>
                    <a:pt x="497" y="0"/>
                    <a:pt x="479" y="6"/>
                    <a:pt x="463" y="19"/>
                  </a:cubicBezTo>
                  <a:cubicBezTo>
                    <a:pt x="321" y="102"/>
                    <a:pt x="202" y="233"/>
                    <a:pt x="82" y="364"/>
                  </a:cubicBezTo>
                  <a:cubicBezTo>
                    <a:pt x="1" y="446"/>
                    <a:pt x="85" y="555"/>
                    <a:pt x="177" y="555"/>
                  </a:cubicBezTo>
                  <a:cubicBezTo>
                    <a:pt x="206" y="555"/>
                    <a:pt x="236" y="545"/>
                    <a:pt x="261" y="519"/>
                  </a:cubicBezTo>
                  <a:cubicBezTo>
                    <a:pt x="380" y="400"/>
                    <a:pt x="511" y="281"/>
                    <a:pt x="606" y="138"/>
                  </a:cubicBezTo>
                  <a:cubicBezTo>
                    <a:pt x="653" y="73"/>
                    <a:pt x="583" y="0"/>
                    <a:pt x="51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7" name="Google Shape;1087;p28"/>
            <p:cNvSpPr/>
            <p:nvPr/>
          </p:nvSpPr>
          <p:spPr>
            <a:xfrm>
              <a:off x="450650" y="3621475"/>
              <a:ext cx="16750" cy="18350"/>
            </a:xfrm>
            <a:custGeom>
              <a:avLst/>
              <a:gdLst/>
              <a:ahLst/>
              <a:cxnLst/>
              <a:rect l="l" t="t" r="r" b="b"/>
              <a:pathLst>
                <a:path w="670" h="734" extrusionOk="0">
                  <a:moveTo>
                    <a:pt x="108" y="1"/>
                  </a:moveTo>
                  <a:cubicBezTo>
                    <a:pt x="54" y="1"/>
                    <a:pt x="1" y="48"/>
                    <a:pt x="28" y="101"/>
                  </a:cubicBezTo>
                  <a:cubicBezTo>
                    <a:pt x="111" y="327"/>
                    <a:pt x="290" y="506"/>
                    <a:pt x="432" y="685"/>
                  </a:cubicBezTo>
                  <a:cubicBezTo>
                    <a:pt x="453" y="719"/>
                    <a:pt x="484" y="734"/>
                    <a:pt x="516" y="734"/>
                  </a:cubicBezTo>
                  <a:cubicBezTo>
                    <a:pt x="592" y="734"/>
                    <a:pt x="670" y="650"/>
                    <a:pt x="611" y="566"/>
                  </a:cubicBezTo>
                  <a:cubicBezTo>
                    <a:pt x="468" y="387"/>
                    <a:pt x="337" y="161"/>
                    <a:pt x="159" y="18"/>
                  </a:cubicBezTo>
                  <a:cubicBezTo>
                    <a:pt x="144" y="6"/>
                    <a:pt x="126" y="1"/>
                    <a:pt x="10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8" name="Google Shape;1088;p28"/>
            <p:cNvSpPr/>
            <p:nvPr/>
          </p:nvSpPr>
          <p:spPr>
            <a:xfrm>
              <a:off x="386050" y="3661325"/>
              <a:ext cx="14725" cy="15025"/>
            </a:xfrm>
            <a:custGeom>
              <a:avLst/>
              <a:gdLst/>
              <a:ahLst/>
              <a:cxnLst/>
              <a:rect l="l" t="t" r="r" b="b"/>
              <a:pathLst>
                <a:path w="589" h="601" extrusionOk="0">
                  <a:moveTo>
                    <a:pt x="471" y="1"/>
                  </a:moveTo>
                  <a:cubicBezTo>
                    <a:pt x="454" y="1"/>
                    <a:pt x="437" y="6"/>
                    <a:pt x="421" y="19"/>
                  </a:cubicBezTo>
                  <a:cubicBezTo>
                    <a:pt x="278" y="126"/>
                    <a:pt x="171" y="293"/>
                    <a:pt x="64" y="436"/>
                  </a:cubicBezTo>
                  <a:cubicBezTo>
                    <a:pt x="1" y="508"/>
                    <a:pt x="67" y="600"/>
                    <a:pt x="139" y="600"/>
                  </a:cubicBezTo>
                  <a:cubicBezTo>
                    <a:pt x="162" y="600"/>
                    <a:pt x="186" y="590"/>
                    <a:pt x="207" y="567"/>
                  </a:cubicBezTo>
                  <a:cubicBezTo>
                    <a:pt x="326" y="424"/>
                    <a:pt x="468" y="293"/>
                    <a:pt x="552" y="126"/>
                  </a:cubicBezTo>
                  <a:cubicBezTo>
                    <a:pt x="589" y="71"/>
                    <a:pt x="532" y="1"/>
                    <a:pt x="47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89" name="Google Shape;1089;p28"/>
            <p:cNvSpPr/>
            <p:nvPr/>
          </p:nvSpPr>
          <p:spPr>
            <a:xfrm>
              <a:off x="431075" y="3674400"/>
              <a:ext cx="5175" cy="10525"/>
            </a:xfrm>
            <a:custGeom>
              <a:avLst/>
              <a:gdLst/>
              <a:ahLst/>
              <a:cxnLst/>
              <a:rect l="l" t="t" r="r" b="b"/>
              <a:pathLst>
                <a:path w="207" h="421" extrusionOk="0">
                  <a:moveTo>
                    <a:pt x="106" y="1"/>
                  </a:moveTo>
                  <a:cubicBezTo>
                    <a:pt x="78" y="1"/>
                    <a:pt x="48" y="16"/>
                    <a:pt x="37" y="44"/>
                  </a:cubicBezTo>
                  <a:cubicBezTo>
                    <a:pt x="1" y="163"/>
                    <a:pt x="13" y="258"/>
                    <a:pt x="61" y="377"/>
                  </a:cubicBezTo>
                  <a:cubicBezTo>
                    <a:pt x="69" y="408"/>
                    <a:pt x="92" y="421"/>
                    <a:pt x="117" y="421"/>
                  </a:cubicBezTo>
                  <a:cubicBezTo>
                    <a:pt x="160" y="421"/>
                    <a:pt x="207" y="382"/>
                    <a:pt x="191" y="330"/>
                  </a:cubicBezTo>
                  <a:cubicBezTo>
                    <a:pt x="156" y="223"/>
                    <a:pt x="156" y="151"/>
                    <a:pt x="156" y="56"/>
                  </a:cubicBezTo>
                  <a:cubicBezTo>
                    <a:pt x="162" y="19"/>
                    <a:pt x="136" y="1"/>
                    <a:pt x="10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0" name="Google Shape;1090;p28"/>
            <p:cNvSpPr/>
            <p:nvPr/>
          </p:nvSpPr>
          <p:spPr>
            <a:xfrm>
              <a:off x="402025" y="3532300"/>
              <a:ext cx="21125" cy="19850"/>
            </a:xfrm>
            <a:custGeom>
              <a:avLst/>
              <a:gdLst/>
              <a:ahLst/>
              <a:cxnLst/>
              <a:rect l="l" t="t" r="r" b="b"/>
              <a:pathLst>
                <a:path w="845" h="794" extrusionOk="0">
                  <a:moveTo>
                    <a:pt x="782" y="1"/>
                  </a:moveTo>
                  <a:cubicBezTo>
                    <a:pt x="770" y="1"/>
                    <a:pt x="758" y="4"/>
                    <a:pt x="746" y="13"/>
                  </a:cubicBezTo>
                  <a:cubicBezTo>
                    <a:pt x="496" y="239"/>
                    <a:pt x="234" y="465"/>
                    <a:pt x="20" y="739"/>
                  </a:cubicBezTo>
                  <a:cubicBezTo>
                    <a:pt x="1" y="759"/>
                    <a:pt x="20" y="793"/>
                    <a:pt x="48" y="793"/>
                  </a:cubicBezTo>
                  <a:cubicBezTo>
                    <a:pt x="54" y="793"/>
                    <a:pt x="61" y="791"/>
                    <a:pt x="68" y="787"/>
                  </a:cubicBezTo>
                  <a:cubicBezTo>
                    <a:pt x="341" y="573"/>
                    <a:pt x="568" y="323"/>
                    <a:pt x="818" y="73"/>
                  </a:cubicBezTo>
                  <a:cubicBezTo>
                    <a:pt x="845" y="37"/>
                    <a:pt x="817" y="1"/>
                    <a:pt x="78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1" name="Google Shape;1091;p28"/>
            <p:cNvSpPr/>
            <p:nvPr/>
          </p:nvSpPr>
          <p:spPr>
            <a:xfrm>
              <a:off x="374825" y="3521675"/>
              <a:ext cx="19775" cy="16350"/>
            </a:xfrm>
            <a:custGeom>
              <a:avLst/>
              <a:gdLst/>
              <a:ahLst/>
              <a:cxnLst/>
              <a:rect l="l" t="t" r="r" b="b"/>
              <a:pathLst>
                <a:path w="791" h="654" extrusionOk="0">
                  <a:moveTo>
                    <a:pt x="698" y="1"/>
                  </a:moveTo>
                  <a:cubicBezTo>
                    <a:pt x="688" y="1"/>
                    <a:pt x="677" y="3"/>
                    <a:pt x="667" y="9"/>
                  </a:cubicBezTo>
                  <a:cubicBezTo>
                    <a:pt x="453" y="164"/>
                    <a:pt x="251" y="367"/>
                    <a:pt x="48" y="545"/>
                  </a:cubicBezTo>
                  <a:cubicBezTo>
                    <a:pt x="0" y="584"/>
                    <a:pt x="46" y="653"/>
                    <a:pt x="96" y="653"/>
                  </a:cubicBezTo>
                  <a:cubicBezTo>
                    <a:pt x="108" y="653"/>
                    <a:pt x="120" y="649"/>
                    <a:pt x="132" y="640"/>
                  </a:cubicBezTo>
                  <a:cubicBezTo>
                    <a:pt x="334" y="462"/>
                    <a:pt x="572" y="307"/>
                    <a:pt x="751" y="105"/>
                  </a:cubicBezTo>
                  <a:cubicBezTo>
                    <a:pt x="790" y="65"/>
                    <a:pt x="748" y="1"/>
                    <a:pt x="69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2" name="Google Shape;1092;p28"/>
            <p:cNvSpPr/>
            <p:nvPr/>
          </p:nvSpPr>
          <p:spPr>
            <a:xfrm>
              <a:off x="391975" y="3582425"/>
              <a:ext cx="20425" cy="20100"/>
            </a:xfrm>
            <a:custGeom>
              <a:avLst/>
              <a:gdLst/>
              <a:ahLst/>
              <a:cxnLst/>
              <a:rect l="l" t="t" r="r" b="b"/>
              <a:pathLst>
                <a:path w="817" h="804" extrusionOk="0">
                  <a:moveTo>
                    <a:pt x="731" y="1"/>
                  </a:moveTo>
                  <a:cubicBezTo>
                    <a:pt x="714" y="1"/>
                    <a:pt x="697" y="7"/>
                    <a:pt x="684" y="20"/>
                  </a:cubicBezTo>
                  <a:cubicBezTo>
                    <a:pt x="446" y="223"/>
                    <a:pt x="267" y="496"/>
                    <a:pt x="29" y="723"/>
                  </a:cubicBezTo>
                  <a:cubicBezTo>
                    <a:pt x="0" y="752"/>
                    <a:pt x="34" y="804"/>
                    <a:pt x="66" y="804"/>
                  </a:cubicBezTo>
                  <a:cubicBezTo>
                    <a:pt x="74" y="804"/>
                    <a:pt x="82" y="801"/>
                    <a:pt x="89" y="794"/>
                  </a:cubicBezTo>
                  <a:cubicBezTo>
                    <a:pt x="351" y="592"/>
                    <a:pt x="636" y="365"/>
                    <a:pt x="791" y="92"/>
                  </a:cubicBezTo>
                  <a:cubicBezTo>
                    <a:pt x="817" y="40"/>
                    <a:pt x="775" y="1"/>
                    <a:pt x="73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3" name="Google Shape;1093;p28"/>
            <p:cNvSpPr/>
            <p:nvPr/>
          </p:nvSpPr>
          <p:spPr>
            <a:xfrm>
              <a:off x="390275" y="3622975"/>
              <a:ext cx="23275" cy="21475"/>
            </a:xfrm>
            <a:custGeom>
              <a:avLst/>
              <a:gdLst/>
              <a:ahLst/>
              <a:cxnLst/>
              <a:rect l="l" t="t" r="r" b="b"/>
              <a:pathLst>
                <a:path w="931" h="859" extrusionOk="0">
                  <a:moveTo>
                    <a:pt x="782" y="0"/>
                  </a:moveTo>
                  <a:cubicBezTo>
                    <a:pt x="763" y="0"/>
                    <a:pt x="745" y="5"/>
                    <a:pt x="728" y="17"/>
                  </a:cubicBezTo>
                  <a:cubicBezTo>
                    <a:pt x="478" y="196"/>
                    <a:pt x="276" y="458"/>
                    <a:pt x="73" y="684"/>
                  </a:cubicBezTo>
                  <a:cubicBezTo>
                    <a:pt x="0" y="757"/>
                    <a:pt x="74" y="858"/>
                    <a:pt x="156" y="858"/>
                  </a:cubicBezTo>
                  <a:cubicBezTo>
                    <a:pt x="181" y="858"/>
                    <a:pt x="206" y="849"/>
                    <a:pt x="228" y="827"/>
                  </a:cubicBezTo>
                  <a:cubicBezTo>
                    <a:pt x="454" y="613"/>
                    <a:pt x="716" y="410"/>
                    <a:pt x="883" y="160"/>
                  </a:cubicBezTo>
                  <a:cubicBezTo>
                    <a:pt x="931" y="84"/>
                    <a:pt x="856" y="0"/>
                    <a:pt x="78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4" name="Google Shape;1094;p28"/>
            <p:cNvSpPr/>
            <p:nvPr/>
          </p:nvSpPr>
          <p:spPr>
            <a:xfrm>
              <a:off x="451125" y="3588725"/>
              <a:ext cx="15500" cy="15750"/>
            </a:xfrm>
            <a:custGeom>
              <a:avLst/>
              <a:gdLst/>
              <a:ahLst/>
              <a:cxnLst/>
              <a:rect l="l" t="t" r="r" b="b"/>
              <a:pathLst>
                <a:path w="620" h="630" extrusionOk="0">
                  <a:moveTo>
                    <a:pt x="88" y="0"/>
                  </a:moveTo>
                  <a:cubicBezTo>
                    <a:pt x="45" y="0"/>
                    <a:pt x="1" y="41"/>
                    <a:pt x="21" y="90"/>
                  </a:cubicBezTo>
                  <a:cubicBezTo>
                    <a:pt x="116" y="304"/>
                    <a:pt x="330" y="447"/>
                    <a:pt x="497" y="613"/>
                  </a:cubicBezTo>
                  <a:cubicBezTo>
                    <a:pt x="508" y="624"/>
                    <a:pt x="520" y="629"/>
                    <a:pt x="533" y="629"/>
                  </a:cubicBezTo>
                  <a:cubicBezTo>
                    <a:pt x="576" y="629"/>
                    <a:pt x="620" y="576"/>
                    <a:pt x="592" y="530"/>
                  </a:cubicBezTo>
                  <a:cubicBezTo>
                    <a:pt x="449" y="352"/>
                    <a:pt x="318" y="113"/>
                    <a:pt x="116" y="6"/>
                  </a:cubicBezTo>
                  <a:cubicBezTo>
                    <a:pt x="107" y="2"/>
                    <a:pt x="98" y="0"/>
                    <a:pt x="8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5" name="Google Shape;1095;p28"/>
            <p:cNvSpPr/>
            <p:nvPr/>
          </p:nvSpPr>
          <p:spPr>
            <a:xfrm>
              <a:off x="2533363" y="73988"/>
              <a:ext cx="488175" cy="465250"/>
            </a:xfrm>
            <a:custGeom>
              <a:avLst/>
              <a:gdLst/>
              <a:ahLst/>
              <a:cxnLst/>
              <a:rect l="l" t="t" r="r" b="b"/>
              <a:pathLst>
                <a:path w="19527" h="18610" extrusionOk="0">
                  <a:moveTo>
                    <a:pt x="5561" y="0"/>
                  </a:moveTo>
                  <a:cubicBezTo>
                    <a:pt x="1" y="12609"/>
                    <a:pt x="13883" y="18610"/>
                    <a:pt x="13883" y="18610"/>
                  </a:cubicBezTo>
                  <a:cubicBezTo>
                    <a:pt x="19527" y="4823"/>
                    <a:pt x="5562" y="1"/>
                    <a:pt x="5561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6" name="Google Shape;1096;p28"/>
            <p:cNvSpPr/>
            <p:nvPr/>
          </p:nvSpPr>
          <p:spPr>
            <a:xfrm>
              <a:off x="2675463" y="138288"/>
              <a:ext cx="241850" cy="506550"/>
            </a:xfrm>
            <a:custGeom>
              <a:avLst/>
              <a:gdLst/>
              <a:ahLst/>
              <a:cxnLst/>
              <a:rect l="l" t="t" r="r" b="b"/>
              <a:pathLst>
                <a:path w="9674" h="20262" extrusionOk="0">
                  <a:moveTo>
                    <a:pt x="1090" y="0"/>
                  </a:moveTo>
                  <a:cubicBezTo>
                    <a:pt x="987" y="0"/>
                    <a:pt x="883" y="114"/>
                    <a:pt x="925" y="238"/>
                  </a:cubicBezTo>
                  <a:cubicBezTo>
                    <a:pt x="1258" y="1227"/>
                    <a:pt x="1651" y="2203"/>
                    <a:pt x="2068" y="3179"/>
                  </a:cubicBezTo>
                  <a:cubicBezTo>
                    <a:pt x="1865" y="3120"/>
                    <a:pt x="1651" y="3060"/>
                    <a:pt x="1449" y="2977"/>
                  </a:cubicBezTo>
                  <a:cubicBezTo>
                    <a:pt x="1008" y="2774"/>
                    <a:pt x="627" y="2500"/>
                    <a:pt x="234" y="2239"/>
                  </a:cubicBezTo>
                  <a:cubicBezTo>
                    <a:pt x="215" y="2224"/>
                    <a:pt x="194" y="2218"/>
                    <a:pt x="172" y="2218"/>
                  </a:cubicBezTo>
                  <a:cubicBezTo>
                    <a:pt x="87" y="2218"/>
                    <a:pt x="1" y="2317"/>
                    <a:pt x="67" y="2393"/>
                  </a:cubicBezTo>
                  <a:cubicBezTo>
                    <a:pt x="556" y="2965"/>
                    <a:pt x="1437" y="3501"/>
                    <a:pt x="2234" y="3572"/>
                  </a:cubicBezTo>
                  <a:cubicBezTo>
                    <a:pt x="2973" y="5251"/>
                    <a:pt x="3758" y="6918"/>
                    <a:pt x="4508" y="8596"/>
                  </a:cubicBezTo>
                  <a:cubicBezTo>
                    <a:pt x="4497" y="8597"/>
                    <a:pt x="4486" y="8597"/>
                    <a:pt x="4475" y="8597"/>
                  </a:cubicBezTo>
                  <a:cubicBezTo>
                    <a:pt x="3413" y="8597"/>
                    <a:pt x="2284" y="8044"/>
                    <a:pt x="1389" y="7549"/>
                  </a:cubicBezTo>
                  <a:cubicBezTo>
                    <a:pt x="1377" y="7542"/>
                    <a:pt x="1365" y="7538"/>
                    <a:pt x="1353" y="7538"/>
                  </a:cubicBezTo>
                  <a:cubicBezTo>
                    <a:pt x="1288" y="7538"/>
                    <a:pt x="1245" y="7641"/>
                    <a:pt x="1306" y="7692"/>
                  </a:cubicBezTo>
                  <a:cubicBezTo>
                    <a:pt x="1937" y="8180"/>
                    <a:pt x="2580" y="8561"/>
                    <a:pt x="3330" y="8811"/>
                  </a:cubicBezTo>
                  <a:cubicBezTo>
                    <a:pt x="3627" y="8918"/>
                    <a:pt x="3952" y="9031"/>
                    <a:pt x="4266" y="9031"/>
                  </a:cubicBezTo>
                  <a:cubicBezTo>
                    <a:pt x="4406" y="9031"/>
                    <a:pt x="4543" y="9009"/>
                    <a:pt x="4675" y="8954"/>
                  </a:cubicBezTo>
                  <a:cubicBezTo>
                    <a:pt x="4854" y="9358"/>
                    <a:pt x="5020" y="9775"/>
                    <a:pt x="5199" y="10180"/>
                  </a:cubicBezTo>
                  <a:cubicBezTo>
                    <a:pt x="6592" y="13502"/>
                    <a:pt x="7937" y="16859"/>
                    <a:pt x="9366" y="20169"/>
                  </a:cubicBezTo>
                  <a:cubicBezTo>
                    <a:pt x="9392" y="20234"/>
                    <a:pt x="9443" y="20261"/>
                    <a:pt x="9494" y="20261"/>
                  </a:cubicBezTo>
                  <a:cubicBezTo>
                    <a:pt x="9583" y="20261"/>
                    <a:pt x="9674" y="20176"/>
                    <a:pt x="9628" y="20062"/>
                  </a:cubicBezTo>
                  <a:cubicBezTo>
                    <a:pt x="8616" y="17324"/>
                    <a:pt x="7521" y="14621"/>
                    <a:pt x="6413" y="11918"/>
                  </a:cubicBezTo>
                  <a:cubicBezTo>
                    <a:pt x="7449" y="11644"/>
                    <a:pt x="8235" y="10573"/>
                    <a:pt x="8580" y="9608"/>
                  </a:cubicBezTo>
                  <a:cubicBezTo>
                    <a:pt x="8626" y="9486"/>
                    <a:pt x="8529" y="9393"/>
                    <a:pt x="8432" y="9393"/>
                  </a:cubicBezTo>
                  <a:cubicBezTo>
                    <a:pt x="8378" y="9393"/>
                    <a:pt x="8324" y="9422"/>
                    <a:pt x="8295" y="9489"/>
                  </a:cubicBezTo>
                  <a:cubicBezTo>
                    <a:pt x="8057" y="9978"/>
                    <a:pt x="7771" y="10406"/>
                    <a:pt x="7378" y="10787"/>
                  </a:cubicBezTo>
                  <a:cubicBezTo>
                    <a:pt x="7045" y="11121"/>
                    <a:pt x="6652" y="11335"/>
                    <a:pt x="6283" y="11633"/>
                  </a:cubicBezTo>
                  <a:cubicBezTo>
                    <a:pt x="6032" y="11025"/>
                    <a:pt x="5782" y="10418"/>
                    <a:pt x="5532" y="9823"/>
                  </a:cubicBezTo>
                  <a:cubicBezTo>
                    <a:pt x="5116" y="8799"/>
                    <a:pt x="4699" y="7751"/>
                    <a:pt x="4282" y="6691"/>
                  </a:cubicBezTo>
                  <a:cubicBezTo>
                    <a:pt x="4973" y="5739"/>
                    <a:pt x="5187" y="4286"/>
                    <a:pt x="5211" y="3167"/>
                  </a:cubicBezTo>
                  <a:cubicBezTo>
                    <a:pt x="5211" y="3080"/>
                    <a:pt x="5132" y="3027"/>
                    <a:pt x="5062" y="3027"/>
                  </a:cubicBezTo>
                  <a:cubicBezTo>
                    <a:pt x="5009" y="3027"/>
                    <a:pt x="4961" y="3059"/>
                    <a:pt x="4961" y="3132"/>
                  </a:cubicBezTo>
                  <a:cubicBezTo>
                    <a:pt x="4937" y="3810"/>
                    <a:pt x="4842" y="4465"/>
                    <a:pt x="4639" y="5120"/>
                  </a:cubicBezTo>
                  <a:cubicBezTo>
                    <a:pt x="4508" y="5525"/>
                    <a:pt x="4306" y="5906"/>
                    <a:pt x="4139" y="6299"/>
                  </a:cubicBezTo>
                  <a:cubicBezTo>
                    <a:pt x="3282" y="4144"/>
                    <a:pt x="2389" y="1989"/>
                    <a:pt x="1210" y="72"/>
                  </a:cubicBezTo>
                  <a:cubicBezTo>
                    <a:pt x="1178" y="21"/>
                    <a:pt x="1134" y="0"/>
                    <a:pt x="109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7" name="Google Shape;1097;p28"/>
            <p:cNvSpPr/>
            <p:nvPr/>
          </p:nvSpPr>
          <p:spPr>
            <a:xfrm>
              <a:off x="2749738" y="143488"/>
              <a:ext cx="9275" cy="27350"/>
            </a:xfrm>
            <a:custGeom>
              <a:avLst/>
              <a:gdLst/>
              <a:ahLst/>
              <a:cxnLst/>
              <a:rect l="l" t="t" r="r" b="b"/>
              <a:pathLst>
                <a:path w="371" h="1094" extrusionOk="0">
                  <a:moveTo>
                    <a:pt x="130" y="1"/>
                  </a:moveTo>
                  <a:cubicBezTo>
                    <a:pt x="66" y="1"/>
                    <a:pt x="0" y="47"/>
                    <a:pt x="13" y="126"/>
                  </a:cubicBezTo>
                  <a:cubicBezTo>
                    <a:pt x="37" y="423"/>
                    <a:pt x="37" y="757"/>
                    <a:pt x="133" y="1030"/>
                  </a:cubicBezTo>
                  <a:cubicBezTo>
                    <a:pt x="148" y="1073"/>
                    <a:pt x="190" y="1094"/>
                    <a:pt x="233" y="1094"/>
                  </a:cubicBezTo>
                  <a:cubicBezTo>
                    <a:pt x="286" y="1094"/>
                    <a:pt x="340" y="1061"/>
                    <a:pt x="347" y="995"/>
                  </a:cubicBezTo>
                  <a:cubicBezTo>
                    <a:pt x="371" y="709"/>
                    <a:pt x="287" y="387"/>
                    <a:pt x="240" y="102"/>
                  </a:cubicBezTo>
                  <a:cubicBezTo>
                    <a:pt x="234" y="32"/>
                    <a:pt x="183" y="1"/>
                    <a:pt x="13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8" name="Google Shape;1098;p28"/>
            <p:cNvSpPr/>
            <p:nvPr/>
          </p:nvSpPr>
          <p:spPr>
            <a:xfrm>
              <a:off x="2665463" y="158213"/>
              <a:ext cx="17050" cy="12900"/>
            </a:xfrm>
            <a:custGeom>
              <a:avLst/>
              <a:gdLst/>
              <a:ahLst/>
              <a:cxnLst/>
              <a:rect l="l" t="t" r="r" b="b"/>
              <a:pathLst>
                <a:path w="682" h="516" extrusionOk="0">
                  <a:moveTo>
                    <a:pt x="152" y="1"/>
                  </a:moveTo>
                  <a:cubicBezTo>
                    <a:pt x="67" y="1"/>
                    <a:pt x="1" y="115"/>
                    <a:pt x="86" y="191"/>
                  </a:cubicBezTo>
                  <a:cubicBezTo>
                    <a:pt x="217" y="310"/>
                    <a:pt x="336" y="418"/>
                    <a:pt x="491" y="501"/>
                  </a:cubicBezTo>
                  <a:cubicBezTo>
                    <a:pt x="507" y="511"/>
                    <a:pt x="523" y="515"/>
                    <a:pt x="538" y="515"/>
                  </a:cubicBezTo>
                  <a:cubicBezTo>
                    <a:pt x="617" y="515"/>
                    <a:pt x="682" y="404"/>
                    <a:pt x="622" y="334"/>
                  </a:cubicBezTo>
                  <a:cubicBezTo>
                    <a:pt x="503" y="203"/>
                    <a:pt x="360" y="120"/>
                    <a:pt x="217" y="25"/>
                  </a:cubicBezTo>
                  <a:cubicBezTo>
                    <a:pt x="196" y="8"/>
                    <a:pt x="174" y="1"/>
                    <a:pt x="15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099" name="Google Shape;1099;p28"/>
            <p:cNvSpPr/>
            <p:nvPr/>
          </p:nvSpPr>
          <p:spPr>
            <a:xfrm>
              <a:off x="2835788" y="233813"/>
              <a:ext cx="11500" cy="40825"/>
            </a:xfrm>
            <a:custGeom>
              <a:avLst/>
              <a:gdLst/>
              <a:ahLst/>
              <a:cxnLst/>
              <a:rect l="l" t="t" r="r" b="b"/>
              <a:pathLst>
                <a:path w="460" h="1633" extrusionOk="0">
                  <a:moveTo>
                    <a:pt x="339" y="0"/>
                  </a:moveTo>
                  <a:cubicBezTo>
                    <a:pt x="289" y="0"/>
                    <a:pt x="238" y="31"/>
                    <a:pt x="227" y="96"/>
                  </a:cubicBezTo>
                  <a:cubicBezTo>
                    <a:pt x="143" y="561"/>
                    <a:pt x="0" y="1073"/>
                    <a:pt x="12" y="1537"/>
                  </a:cubicBezTo>
                  <a:cubicBezTo>
                    <a:pt x="12" y="1598"/>
                    <a:pt x="67" y="1632"/>
                    <a:pt x="120" y="1632"/>
                  </a:cubicBezTo>
                  <a:cubicBezTo>
                    <a:pt x="160" y="1632"/>
                    <a:pt x="200" y="1613"/>
                    <a:pt x="215" y="1573"/>
                  </a:cubicBezTo>
                  <a:cubicBezTo>
                    <a:pt x="381" y="1120"/>
                    <a:pt x="381" y="584"/>
                    <a:pt x="453" y="120"/>
                  </a:cubicBezTo>
                  <a:cubicBezTo>
                    <a:pt x="459" y="43"/>
                    <a:pt x="400" y="0"/>
                    <a:pt x="33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0" name="Google Shape;1100;p28"/>
            <p:cNvSpPr/>
            <p:nvPr/>
          </p:nvSpPr>
          <p:spPr>
            <a:xfrm>
              <a:off x="2667513" y="243213"/>
              <a:ext cx="29600" cy="12975"/>
            </a:xfrm>
            <a:custGeom>
              <a:avLst/>
              <a:gdLst/>
              <a:ahLst/>
              <a:cxnLst/>
              <a:rect l="l" t="t" r="r" b="b"/>
              <a:pathLst>
                <a:path w="1184" h="519" extrusionOk="0">
                  <a:moveTo>
                    <a:pt x="170" y="1"/>
                  </a:moveTo>
                  <a:cubicBezTo>
                    <a:pt x="74" y="1"/>
                    <a:pt x="1" y="125"/>
                    <a:pt x="100" y="185"/>
                  </a:cubicBezTo>
                  <a:cubicBezTo>
                    <a:pt x="398" y="368"/>
                    <a:pt x="707" y="519"/>
                    <a:pt x="1060" y="519"/>
                  </a:cubicBezTo>
                  <a:cubicBezTo>
                    <a:pt x="1073" y="519"/>
                    <a:pt x="1086" y="518"/>
                    <a:pt x="1100" y="518"/>
                  </a:cubicBezTo>
                  <a:cubicBezTo>
                    <a:pt x="1171" y="518"/>
                    <a:pt x="1183" y="399"/>
                    <a:pt x="1112" y="375"/>
                  </a:cubicBezTo>
                  <a:cubicBezTo>
                    <a:pt x="814" y="268"/>
                    <a:pt x="516" y="185"/>
                    <a:pt x="231" y="18"/>
                  </a:cubicBezTo>
                  <a:cubicBezTo>
                    <a:pt x="210" y="6"/>
                    <a:pt x="190" y="1"/>
                    <a:pt x="17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1" name="Google Shape;1101;p28"/>
            <p:cNvSpPr/>
            <p:nvPr/>
          </p:nvSpPr>
          <p:spPr>
            <a:xfrm>
              <a:off x="2768738" y="227788"/>
              <a:ext cx="7625" cy="14375"/>
            </a:xfrm>
            <a:custGeom>
              <a:avLst/>
              <a:gdLst/>
              <a:ahLst/>
              <a:cxnLst/>
              <a:rect l="l" t="t" r="r" b="b"/>
              <a:pathLst>
                <a:path w="305" h="575" extrusionOk="0">
                  <a:moveTo>
                    <a:pt x="210" y="1"/>
                  </a:moveTo>
                  <a:cubicBezTo>
                    <a:pt x="182" y="1"/>
                    <a:pt x="156" y="12"/>
                    <a:pt x="146" y="40"/>
                  </a:cubicBezTo>
                  <a:cubicBezTo>
                    <a:pt x="99" y="183"/>
                    <a:pt x="27" y="325"/>
                    <a:pt x="15" y="480"/>
                  </a:cubicBezTo>
                  <a:cubicBezTo>
                    <a:pt x="1" y="539"/>
                    <a:pt x="44" y="575"/>
                    <a:pt x="88" y="575"/>
                  </a:cubicBezTo>
                  <a:cubicBezTo>
                    <a:pt x="116" y="575"/>
                    <a:pt x="145" y="560"/>
                    <a:pt x="158" y="528"/>
                  </a:cubicBezTo>
                  <a:cubicBezTo>
                    <a:pt x="230" y="385"/>
                    <a:pt x="254" y="230"/>
                    <a:pt x="289" y="75"/>
                  </a:cubicBezTo>
                  <a:cubicBezTo>
                    <a:pt x="304" y="31"/>
                    <a:pt x="255" y="1"/>
                    <a:pt x="21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2" name="Google Shape;1102;p28"/>
            <p:cNvSpPr/>
            <p:nvPr/>
          </p:nvSpPr>
          <p:spPr>
            <a:xfrm>
              <a:off x="2735638" y="316813"/>
              <a:ext cx="15775" cy="7000"/>
            </a:xfrm>
            <a:custGeom>
              <a:avLst/>
              <a:gdLst/>
              <a:ahLst/>
              <a:cxnLst/>
              <a:rect l="l" t="t" r="r" b="b"/>
              <a:pathLst>
                <a:path w="631" h="280" extrusionOk="0">
                  <a:moveTo>
                    <a:pt x="94" y="0"/>
                  </a:moveTo>
                  <a:cubicBezTo>
                    <a:pt x="25" y="0"/>
                    <a:pt x="1" y="113"/>
                    <a:pt x="77" y="146"/>
                  </a:cubicBezTo>
                  <a:cubicBezTo>
                    <a:pt x="220" y="205"/>
                    <a:pt x="375" y="241"/>
                    <a:pt x="518" y="277"/>
                  </a:cubicBezTo>
                  <a:cubicBezTo>
                    <a:pt x="524" y="279"/>
                    <a:pt x="530" y="279"/>
                    <a:pt x="536" y="279"/>
                  </a:cubicBezTo>
                  <a:cubicBezTo>
                    <a:pt x="606" y="279"/>
                    <a:pt x="631" y="156"/>
                    <a:pt x="554" y="134"/>
                  </a:cubicBezTo>
                  <a:cubicBezTo>
                    <a:pt x="411" y="86"/>
                    <a:pt x="268" y="27"/>
                    <a:pt x="113" y="3"/>
                  </a:cubicBezTo>
                  <a:cubicBezTo>
                    <a:pt x="106" y="1"/>
                    <a:pt x="100" y="0"/>
                    <a:pt x="9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3" name="Google Shape;1103;p28"/>
            <p:cNvSpPr/>
            <p:nvPr/>
          </p:nvSpPr>
          <p:spPr>
            <a:xfrm>
              <a:off x="2835063" y="328188"/>
              <a:ext cx="25325" cy="38275"/>
            </a:xfrm>
            <a:custGeom>
              <a:avLst/>
              <a:gdLst/>
              <a:ahLst/>
              <a:cxnLst/>
              <a:rect l="l" t="t" r="r" b="b"/>
              <a:pathLst>
                <a:path w="1013" h="1531" extrusionOk="0">
                  <a:moveTo>
                    <a:pt x="870" y="1"/>
                  </a:moveTo>
                  <a:cubicBezTo>
                    <a:pt x="832" y="1"/>
                    <a:pt x="796" y="21"/>
                    <a:pt x="780" y="72"/>
                  </a:cubicBezTo>
                  <a:cubicBezTo>
                    <a:pt x="601" y="584"/>
                    <a:pt x="291" y="989"/>
                    <a:pt x="29" y="1453"/>
                  </a:cubicBezTo>
                  <a:cubicBezTo>
                    <a:pt x="0" y="1492"/>
                    <a:pt x="51" y="1531"/>
                    <a:pt x="89" y="1531"/>
                  </a:cubicBezTo>
                  <a:cubicBezTo>
                    <a:pt x="98" y="1531"/>
                    <a:pt x="106" y="1529"/>
                    <a:pt x="113" y="1524"/>
                  </a:cubicBezTo>
                  <a:cubicBezTo>
                    <a:pt x="553" y="1191"/>
                    <a:pt x="803" y="655"/>
                    <a:pt x="982" y="155"/>
                  </a:cubicBezTo>
                  <a:cubicBezTo>
                    <a:pt x="1013" y="70"/>
                    <a:pt x="939" y="1"/>
                    <a:pt x="87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4" name="Google Shape;1104;p28"/>
            <p:cNvSpPr/>
            <p:nvPr/>
          </p:nvSpPr>
          <p:spPr>
            <a:xfrm>
              <a:off x="2701913" y="357863"/>
              <a:ext cx="39175" cy="20675"/>
            </a:xfrm>
            <a:custGeom>
              <a:avLst/>
              <a:gdLst/>
              <a:ahLst/>
              <a:cxnLst/>
              <a:rect l="l" t="t" r="r" b="b"/>
              <a:pathLst>
                <a:path w="1567" h="827" extrusionOk="0">
                  <a:moveTo>
                    <a:pt x="126" y="1"/>
                  </a:moveTo>
                  <a:cubicBezTo>
                    <a:pt x="53" y="1"/>
                    <a:pt x="1" y="98"/>
                    <a:pt x="69" y="147"/>
                  </a:cubicBezTo>
                  <a:cubicBezTo>
                    <a:pt x="510" y="433"/>
                    <a:pt x="974" y="706"/>
                    <a:pt x="1486" y="825"/>
                  </a:cubicBezTo>
                  <a:cubicBezTo>
                    <a:pt x="1490" y="826"/>
                    <a:pt x="1494" y="827"/>
                    <a:pt x="1497" y="827"/>
                  </a:cubicBezTo>
                  <a:cubicBezTo>
                    <a:pt x="1548" y="827"/>
                    <a:pt x="1566" y="752"/>
                    <a:pt x="1522" y="730"/>
                  </a:cubicBezTo>
                  <a:cubicBezTo>
                    <a:pt x="1057" y="492"/>
                    <a:pt x="605" y="302"/>
                    <a:pt x="176" y="16"/>
                  </a:cubicBezTo>
                  <a:cubicBezTo>
                    <a:pt x="159" y="5"/>
                    <a:pt x="142" y="1"/>
                    <a:pt x="12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5" name="Google Shape;1105;p28"/>
            <p:cNvSpPr/>
            <p:nvPr/>
          </p:nvSpPr>
          <p:spPr>
            <a:xfrm>
              <a:off x="2760188" y="412113"/>
              <a:ext cx="33275" cy="12550"/>
            </a:xfrm>
            <a:custGeom>
              <a:avLst/>
              <a:gdLst/>
              <a:ahLst/>
              <a:cxnLst/>
              <a:rect l="l" t="t" r="r" b="b"/>
              <a:pathLst>
                <a:path w="1331" h="502" extrusionOk="0">
                  <a:moveTo>
                    <a:pt x="131" y="1"/>
                  </a:moveTo>
                  <a:cubicBezTo>
                    <a:pt x="24" y="1"/>
                    <a:pt x="0" y="120"/>
                    <a:pt x="84" y="168"/>
                  </a:cubicBezTo>
                  <a:cubicBezTo>
                    <a:pt x="429" y="358"/>
                    <a:pt x="834" y="406"/>
                    <a:pt x="1215" y="501"/>
                  </a:cubicBezTo>
                  <a:cubicBezTo>
                    <a:pt x="1218" y="501"/>
                    <a:pt x="1222" y="502"/>
                    <a:pt x="1225" y="502"/>
                  </a:cubicBezTo>
                  <a:cubicBezTo>
                    <a:pt x="1301" y="502"/>
                    <a:pt x="1330" y="380"/>
                    <a:pt x="1250" y="346"/>
                  </a:cubicBezTo>
                  <a:cubicBezTo>
                    <a:pt x="881" y="215"/>
                    <a:pt x="524" y="37"/>
                    <a:pt x="13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6" name="Google Shape;1106;p28"/>
            <p:cNvSpPr/>
            <p:nvPr/>
          </p:nvSpPr>
          <p:spPr>
            <a:xfrm>
              <a:off x="177100" y="1370438"/>
              <a:ext cx="392625" cy="262875"/>
            </a:xfrm>
            <a:custGeom>
              <a:avLst/>
              <a:gdLst/>
              <a:ahLst/>
              <a:cxnLst/>
              <a:rect l="l" t="t" r="r" b="b"/>
              <a:pathLst>
                <a:path w="15705" h="10515" extrusionOk="0">
                  <a:moveTo>
                    <a:pt x="11647" y="0"/>
                  </a:moveTo>
                  <a:cubicBezTo>
                    <a:pt x="3041" y="0"/>
                    <a:pt x="1" y="9860"/>
                    <a:pt x="1" y="9860"/>
                  </a:cubicBezTo>
                  <a:cubicBezTo>
                    <a:pt x="1592" y="10315"/>
                    <a:pt x="3030" y="10515"/>
                    <a:pt x="4329" y="10515"/>
                  </a:cubicBezTo>
                  <a:cubicBezTo>
                    <a:pt x="13460" y="10515"/>
                    <a:pt x="15705" y="669"/>
                    <a:pt x="15705" y="669"/>
                  </a:cubicBezTo>
                  <a:cubicBezTo>
                    <a:pt x="14232" y="204"/>
                    <a:pt x="12882" y="0"/>
                    <a:pt x="1164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7" name="Google Shape;1107;p28"/>
            <p:cNvSpPr/>
            <p:nvPr/>
          </p:nvSpPr>
          <p:spPr>
            <a:xfrm>
              <a:off x="85075" y="1402688"/>
              <a:ext cx="432050" cy="256100"/>
            </a:xfrm>
            <a:custGeom>
              <a:avLst/>
              <a:gdLst/>
              <a:ahLst/>
              <a:cxnLst/>
              <a:rect l="l" t="t" r="r" b="b"/>
              <a:pathLst>
                <a:path w="17282" h="10244" extrusionOk="0">
                  <a:moveTo>
                    <a:pt x="15057" y="0"/>
                  </a:moveTo>
                  <a:cubicBezTo>
                    <a:pt x="15036" y="0"/>
                    <a:pt x="15013" y="10"/>
                    <a:pt x="14993" y="33"/>
                  </a:cubicBezTo>
                  <a:cubicBezTo>
                    <a:pt x="14540" y="522"/>
                    <a:pt x="14147" y="1343"/>
                    <a:pt x="14159" y="2069"/>
                  </a:cubicBezTo>
                  <a:cubicBezTo>
                    <a:pt x="12730" y="2879"/>
                    <a:pt x="11325" y="3748"/>
                    <a:pt x="9920" y="4570"/>
                  </a:cubicBezTo>
                  <a:cubicBezTo>
                    <a:pt x="9813" y="3629"/>
                    <a:pt x="10182" y="2546"/>
                    <a:pt x="10540" y="1700"/>
                  </a:cubicBezTo>
                  <a:cubicBezTo>
                    <a:pt x="10564" y="1652"/>
                    <a:pt x="10516" y="1614"/>
                    <a:pt x="10468" y="1614"/>
                  </a:cubicBezTo>
                  <a:cubicBezTo>
                    <a:pt x="10446" y="1614"/>
                    <a:pt x="10424" y="1622"/>
                    <a:pt x="10409" y="1641"/>
                  </a:cubicBezTo>
                  <a:cubicBezTo>
                    <a:pt x="10040" y="2248"/>
                    <a:pt x="9766" y="2855"/>
                    <a:pt x="9611" y="3546"/>
                  </a:cubicBezTo>
                  <a:cubicBezTo>
                    <a:pt x="9528" y="3939"/>
                    <a:pt x="9420" y="4391"/>
                    <a:pt x="9611" y="4748"/>
                  </a:cubicBezTo>
                  <a:cubicBezTo>
                    <a:pt x="9278" y="4951"/>
                    <a:pt x="8932" y="5141"/>
                    <a:pt x="8587" y="5332"/>
                  </a:cubicBezTo>
                  <a:cubicBezTo>
                    <a:pt x="5765" y="6891"/>
                    <a:pt x="2920" y="8404"/>
                    <a:pt x="122" y="9999"/>
                  </a:cubicBezTo>
                  <a:cubicBezTo>
                    <a:pt x="0" y="10070"/>
                    <a:pt x="59" y="10243"/>
                    <a:pt x="174" y="10243"/>
                  </a:cubicBezTo>
                  <a:cubicBezTo>
                    <a:pt x="195" y="10243"/>
                    <a:pt x="217" y="10238"/>
                    <a:pt x="241" y="10225"/>
                  </a:cubicBezTo>
                  <a:cubicBezTo>
                    <a:pt x="2574" y="9058"/>
                    <a:pt x="4872" y="7832"/>
                    <a:pt x="7146" y="6582"/>
                  </a:cubicBezTo>
                  <a:cubicBezTo>
                    <a:pt x="7504" y="7475"/>
                    <a:pt x="8527" y="8070"/>
                    <a:pt x="9420" y="8285"/>
                  </a:cubicBezTo>
                  <a:cubicBezTo>
                    <a:pt x="9435" y="8288"/>
                    <a:pt x="9449" y="8290"/>
                    <a:pt x="9462" y="8290"/>
                  </a:cubicBezTo>
                  <a:cubicBezTo>
                    <a:pt x="9609" y="8290"/>
                    <a:pt x="9657" y="8065"/>
                    <a:pt x="9504" y="8011"/>
                  </a:cubicBezTo>
                  <a:cubicBezTo>
                    <a:pt x="9039" y="7844"/>
                    <a:pt x="8635" y="7630"/>
                    <a:pt x="8254" y="7332"/>
                  </a:cubicBezTo>
                  <a:cubicBezTo>
                    <a:pt x="7932" y="7058"/>
                    <a:pt x="7694" y="6737"/>
                    <a:pt x="7396" y="6439"/>
                  </a:cubicBezTo>
                  <a:cubicBezTo>
                    <a:pt x="7908" y="6165"/>
                    <a:pt x="8420" y="5879"/>
                    <a:pt x="8932" y="5606"/>
                  </a:cubicBezTo>
                  <a:cubicBezTo>
                    <a:pt x="9790" y="5129"/>
                    <a:pt x="10694" y="4665"/>
                    <a:pt x="11587" y="4189"/>
                  </a:cubicBezTo>
                  <a:cubicBezTo>
                    <a:pt x="12276" y="4574"/>
                    <a:pt x="13187" y="4703"/>
                    <a:pt x="14017" y="4703"/>
                  </a:cubicBezTo>
                  <a:cubicBezTo>
                    <a:pt x="14291" y="4703"/>
                    <a:pt x="14557" y="4689"/>
                    <a:pt x="14802" y="4665"/>
                  </a:cubicBezTo>
                  <a:cubicBezTo>
                    <a:pt x="14941" y="4653"/>
                    <a:pt x="14956" y="4438"/>
                    <a:pt x="14814" y="4438"/>
                  </a:cubicBezTo>
                  <a:cubicBezTo>
                    <a:pt x="14810" y="4438"/>
                    <a:pt x="14806" y="4438"/>
                    <a:pt x="14802" y="4439"/>
                  </a:cubicBezTo>
                  <a:cubicBezTo>
                    <a:pt x="14614" y="4454"/>
                    <a:pt x="14425" y="4462"/>
                    <a:pt x="14237" y="4462"/>
                  </a:cubicBezTo>
                  <a:cubicBezTo>
                    <a:pt x="13830" y="4462"/>
                    <a:pt x="13423" y="4425"/>
                    <a:pt x="13016" y="4344"/>
                  </a:cubicBezTo>
                  <a:cubicBezTo>
                    <a:pt x="12635" y="4272"/>
                    <a:pt x="12278" y="4129"/>
                    <a:pt x="11921" y="4010"/>
                  </a:cubicBezTo>
                  <a:cubicBezTo>
                    <a:pt x="13742" y="3058"/>
                    <a:pt x="15576" y="2046"/>
                    <a:pt x="17159" y="819"/>
                  </a:cubicBezTo>
                  <a:cubicBezTo>
                    <a:pt x="17282" y="728"/>
                    <a:pt x="17177" y="566"/>
                    <a:pt x="17055" y="566"/>
                  </a:cubicBezTo>
                  <a:cubicBezTo>
                    <a:pt x="17035" y="566"/>
                    <a:pt x="17013" y="571"/>
                    <a:pt x="16993" y="581"/>
                  </a:cubicBezTo>
                  <a:cubicBezTo>
                    <a:pt x="16147" y="974"/>
                    <a:pt x="15314" y="1415"/>
                    <a:pt x="14481" y="1879"/>
                  </a:cubicBezTo>
                  <a:cubicBezTo>
                    <a:pt x="14516" y="1688"/>
                    <a:pt x="14552" y="1498"/>
                    <a:pt x="14612" y="1307"/>
                  </a:cubicBezTo>
                  <a:cubicBezTo>
                    <a:pt x="14743" y="903"/>
                    <a:pt x="14945" y="534"/>
                    <a:pt x="15147" y="164"/>
                  </a:cubicBezTo>
                  <a:cubicBezTo>
                    <a:pt x="15183" y="93"/>
                    <a:pt x="15124" y="0"/>
                    <a:pt x="1505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8" name="Google Shape;1108;p28"/>
            <p:cNvSpPr/>
            <p:nvPr/>
          </p:nvSpPr>
          <p:spPr>
            <a:xfrm>
              <a:off x="490825" y="1462938"/>
              <a:ext cx="25950" cy="9650"/>
            </a:xfrm>
            <a:custGeom>
              <a:avLst/>
              <a:gdLst/>
              <a:ahLst/>
              <a:cxnLst/>
              <a:rect l="l" t="t" r="r" b="b"/>
              <a:pathLst>
                <a:path w="1038" h="386" extrusionOk="0">
                  <a:moveTo>
                    <a:pt x="900" y="1"/>
                  </a:moveTo>
                  <a:cubicBezTo>
                    <a:pt x="891" y="1"/>
                    <a:pt x="880" y="2"/>
                    <a:pt x="870" y="5"/>
                  </a:cubicBezTo>
                  <a:cubicBezTo>
                    <a:pt x="608" y="64"/>
                    <a:pt x="322" y="88"/>
                    <a:pt x="84" y="195"/>
                  </a:cubicBezTo>
                  <a:cubicBezTo>
                    <a:pt x="1" y="243"/>
                    <a:pt x="25" y="386"/>
                    <a:pt x="132" y="386"/>
                  </a:cubicBezTo>
                  <a:cubicBezTo>
                    <a:pt x="394" y="386"/>
                    <a:pt x="668" y="267"/>
                    <a:pt x="918" y="207"/>
                  </a:cubicBezTo>
                  <a:cubicBezTo>
                    <a:pt x="1038" y="174"/>
                    <a:pt x="1007" y="1"/>
                    <a:pt x="90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09" name="Google Shape;1109;p28"/>
            <p:cNvSpPr/>
            <p:nvPr/>
          </p:nvSpPr>
          <p:spPr>
            <a:xfrm>
              <a:off x="406900" y="1550938"/>
              <a:ext cx="38425" cy="6825"/>
            </a:xfrm>
            <a:custGeom>
              <a:avLst/>
              <a:gdLst/>
              <a:ahLst/>
              <a:cxnLst/>
              <a:rect l="l" t="t" r="r" b="b"/>
              <a:pathLst>
                <a:path w="1537" h="273" extrusionOk="0">
                  <a:moveTo>
                    <a:pt x="427" y="0"/>
                  </a:moveTo>
                  <a:cubicBezTo>
                    <a:pt x="319" y="0"/>
                    <a:pt x="212" y="6"/>
                    <a:pt x="107" y="21"/>
                  </a:cubicBezTo>
                  <a:cubicBezTo>
                    <a:pt x="12" y="45"/>
                    <a:pt x="0" y="188"/>
                    <a:pt x="95" y="211"/>
                  </a:cubicBezTo>
                  <a:cubicBezTo>
                    <a:pt x="320" y="263"/>
                    <a:pt x="562" y="273"/>
                    <a:pt x="803" y="273"/>
                  </a:cubicBezTo>
                  <a:cubicBezTo>
                    <a:pt x="952" y="273"/>
                    <a:pt x="1100" y="269"/>
                    <a:pt x="1243" y="269"/>
                  </a:cubicBezTo>
                  <a:cubicBezTo>
                    <a:pt x="1298" y="269"/>
                    <a:pt x="1352" y="269"/>
                    <a:pt x="1405" y="271"/>
                  </a:cubicBezTo>
                  <a:cubicBezTo>
                    <a:pt x="1409" y="271"/>
                    <a:pt x="1413" y="271"/>
                    <a:pt x="1416" y="271"/>
                  </a:cubicBezTo>
                  <a:cubicBezTo>
                    <a:pt x="1536" y="271"/>
                    <a:pt x="1532" y="80"/>
                    <a:pt x="1405" y="80"/>
                  </a:cubicBezTo>
                  <a:cubicBezTo>
                    <a:pt x="1093" y="54"/>
                    <a:pt x="753" y="0"/>
                    <a:pt x="42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0" name="Google Shape;1110;p28"/>
            <p:cNvSpPr/>
            <p:nvPr/>
          </p:nvSpPr>
          <p:spPr>
            <a:xfrm>
              <a:off x="429225" y="1488938"/>
              <a:ext cx="14500" cy="5100"/>
            </a:xfrm>
            <a:custGeom>
              <a:avLst/>
              <a:gdLst/>
              <a:ahLst/>
              <a:cxnLst/>
              <a:rect l="l" t="t" r="r" b="b"/>
              <a:pathLst>
                <a:path w="580" h="204" extrusionOk="0">
                  <a:moveTo>
                    <a:pt x="95" y="1"/>
                  </a:moveTo>
                  <a:cubicBezTo>
                    <a:pt x="12" y="1"/>
                    <a:pt x="0" y="108"/>
                    <a:pt x="72" y="143"/>
                  </a:cubicBezTo>
                  <a:cubicBezTo>
                    <a:pt x="203" y="179"/>
                    <a:pt x="345" y="191"/>
                    <a:pt x="488" y="203"/>
                  </a:cubicBezTo>
                  <a:cubicBezTo>
                    <a:pt x="492" y="204"/>
                    <a:pt x="495" y="204"/>
                    <a:pt x="498" y="204"/>
                  </a:cubicBezTo>
                  <a:cubicBezTo>
                    <a:pt x="562" y="204"/>
                    <a:pt x="580" y="95"/>
                    <a:pt x="500" y="84"/>
                  </a:cubicBezTo>
                  <a:cubicBezTo>
                    <a:pt x="369" y="48"/>
                    <a:pt x="238" y="1"/>
                    <a:pt x="9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1" name="Google Shape;1111;p28"/>
            <p:cNvSpPr/>
            <p:nvPr/>
          </p:nvSpPr>
          <p:spPr>
            <a:xfrm>
              <a:off x="355225" y="1467538"/>
              <a:ext cx="5425" cy="13200"/>
            </a:xfrm>
            <a:custGeom>
              <a:avLst/>
              <a:gdLst/>
              <a:ahLst/>
              <a:cxnLst/>
              <a:rect l="l" t="t" r="r" b="b"/>
              <a:pathLst>
                <a:path w="217" h="528" extrusionOk="0">
                  <a:moveTo>
                    <a:pt x="147" y="0"/>
                  </a:moveTo>
                  <a:cubicBezTo>
                    <a:pt x="119" y="0"/>
                    <a:pt x="89" y="15"/>
                    <a:pt x="79" y="47"/>
                  </a:cubicBezTo>
                  <a:cubicBezTo>
                    <a:pt x="31" y="178"/>
                    <a:pt x="19" y="321"/>
                    <a:pt x="7" y="452"/>
                  </a:cubicBezTo>
                  <a:cubicBezTo>
                    <a:pt x="1" y="499"/>
                    <a:pt x="40" y="527"/>
                    <a:pt x="78" y="527"/>
                  </a:cubicBezTo>
                  <a:cubicBezTo>
                    <a:pt x="106" y="527"/>
                    <a:pt x="133" y="511"/>
                    <a:pt x="138" y="476"/>
                  </a:cubicBezTo>
                  <a:cubicBezTo>
                    <a:pt x="174" y="345"/>
                    <a:pt x="210" y="214"/>
                    <a:pt x="210" y="71"/>
                  </a:cubicBezTo>
                  <a:cubicBezTo>
                    <a:pt x="216" y="24"/>
                    <a:pt x="182" y="0"/>
                    <a:pt x="14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2" name="Google Shape;1112;p28"/>
            <p:cNvSpPr/>
            <p:nvPr/>
          </p:nvSpPr>
          <p:spPr>
            <a:xfrm>
              <a:off x="325675" y="1560038"/>
              <a:ext cx="37325" cy="18275"/>
            </a:xfrm>
            <a:custGeom>
              <a:avLst/>
              <a:gdLst/>
              <a:ahLst/>
              <a:cxnLst/>
              <a:rect l="l" t="t" r="r" b="b"/>
              <a:pathLst>
                <a:path w="1493" h="731" extrusionOk="0">
                  <a:moveTo>
                    <a:pt x="72" y="1"/>
                  </a:moveTo>
                  <a:cubicBezTo>
                    <a:pt x="29" y="1"/>
                    <a:pt x="1" y="64"/>
                    <a:pt x="23" y="86"/>
                  </a:cubicBezTo>
                  <a:cubicBezTo>
                    <a:pt x="356" y="443"/>
                    <a:pt x="868" y="621"/>
                    <a:pt x="1320" y="728"/>
                  </a:cubicBezTo>
                  <a:cubicBezTo>
                    <a:pt x="1328" y="730"/>
                    <a:pt x="1335" y="731"/>
                    <a:pt x="1343" y="731"/>
                  </a:cubicBezTo>
                  <a:cubicBezTo>
                    <a:pt x="1456" y="731"/>
                    <a:pt x="1492" y="560"/>
                    <a:pt x="1380" y="538"/>
                  </a:cubicBezTo>
                  <a:cubicBezTo>
                    <a:pt x="904" y="431"/>
                    <a:pt x="523" y="205"/>
                    <a:pt x="82" y="2"/>
                  </a:cubicBezTo>
                  <a:cubicBezTo>
                    <a:pt x="79" y="1"/>
                    <a:pt x="75" y="1"/>
                    <a:pt x="7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3" name="Google Shape;1113;p28"/>
            <p:cNvSpPr/>
            <p:nvPr/>
          </p:nvSpPr>
          <p:spPr>
            <a:xfrm>
              <a:off x="305825" y="1441888"/>
              <a:ext cx="15600" cy="35125"/>
            </a:xfrm>
            <a:custGeom>
              <a:avLst/>
              <a:gdLst/>
              <a:ahLst/>
              <a:cxnLst/>
              <a:rect l="l" t="t" r="r" b="b"/>
              <a:pathLst>
                <a:path w="624" h="1405" extrusionOk="0">
                  <a:moveTo>
                    <a:pt x="524" y="0"/>
                  </a:moveTo>
                  <a:cubicBezTo>
                    <a:pt x="503" y="0"/>
                    <a:pt x="482" y="11"/>
                    <a:pt x="471" y="37"/>
                  </a:cubicBezTo>
                  <a:cubicBezTo>
                    <a:pt x="257" y="454"/>
                    <a:pt x="67" y="894"/>
                    <a:pt x="7" y="1359"/>
                  </a:cubicBezTo>
                  <a:cubicBezTo>
                    <a:pt x="1" y="1390"/>
                    <a:pt x="21" y="1405"/>
                    <a:pt x="43" y="1405"/>
                  </a:cubicBezTo>
                  <a:cubicBezTo>
                    <a:pt x="63" y="1405"/>
                    <a:pt x="85" y="1393"/>
                    <a:pt x="90" y="1371"/>
                  </a:cubicBezTo>
                  <a:cubicBezTo>
                    <a:pt x="257" y="942"/>
                    <a:pt x="388" y="525"/>
                    <a:pt x="590" y="120"/>
                  </a:cubicBezTo>
                  <a:cubicBezTo>
                    <a:pt x="623" y="55"/>
                    <a:pt x="571" y="0"/>
                    <a:pt x="52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4" name="Google Shape;1114;p28"/>
            <p:cNvSpPr/>
            <p:nvPr/>
          </p:nvSpPr>
          <p:spPr>
            <a:xfrm>
              <a:off x="269800" y="1498788"/>
              <a:ext cx="8825" cy="28850"/>
            </a:xfrm>
            <a:custGeom>
              <a:avLst/>
              <a:gdLst/>
              <a:ahLst/>
              <a:cxnLst/>
              <a:rect l="l" t="t" r="r" b="b"/>
              <a:pathLst>
                <a:path w="353" h="1154" extrusionOk="0">
                  <a:moveTo>
                    <a:pt x="263" y="0"/>
                  </a:moveTo>
                  <a:cubicBezTo>
                    <a:pt x="235" y="0"/>
                    <a:pt x="208" y="15"/>
                    <a:pt x="198" y="47"/>
                  </a:cubicBezTo>
                  <a:cubicBezTo>
                    <a:pt x="55" y="380"/>
                    <a:pt x="43" y="738"/>
                    <a:pt x="7" y="1083"/>
                  </a:cubicBezTo>
                  <a:cubicBezTo>
                    <a:pt x="1" y="1129"/>
                    <a:pt x="38" y="1154"/>
                    <a:pt x="75" y="1154"/>
                  </a:cubicBezTo>
                  <a:cubicBezTo>
                    <a:pt x="104" y="1154"/>
                    <a:pt x="133" y="1138"/>
                    <a:pt x="138" y="1107"/>
                  </a:cubicBezTo>
                  <a:cubicBezTo>
                    <a:pt x="234" y="761"/>
                    <a:pt x="353" y="428"/>
                    <a:pt x="341" y="71"/>
                  </a:cubicBezTo>
                  <a:cubicBezTo>
                    <a:pt x="334" y="24"/>
                    <a:pt x="298" y="0"/>
                    <a:pt x="26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5" name="Google Shape;1115;p28"/>
            <p:cNvSpPr/>
            <p:nvPr/>
          </p:nvSpPr>
          <p:spPr>
            <a:xfrm>
              <a:off x="583138" y="480738"/>
              <a:ext cx="206300" cy="147400"/>
            </a:xfrm>
            <a:custGeom>
              <a:avLst/>
              <a:gdLst/>
              <a:ahLst/>
              <a:cxnLst/>
              <a:rect l="l" t="t" r="r" b="b"/>
              <a:pathLst>
                <a:path w="8252" h="5896" extrusionOk="0">
                  <a:moveTo>
                    <a:pt x="6949" y="0"/>
                  </a:moveTo>
                  <a:cubicBezTo>
                    <a:pt x="6606" y="0"/>
                    <a:pt x="6242" y="90"/>
                    <a:pt x="5918" y="204"/>
                  </a:cubicBezTo>
                  <a:cubicBezTo>
                    <a:pt x="3263" y="1169"/>
                    <a:pt x="1060" y="3288"/>
                    <a:pt x="1" y="5895"/>
                  </a:cubicBezTo>
                  <a:lnTo>
                    <a:pt x="655" y="4836"/>
                  </a:lnTo>
                  <a:cubicBezTo>
                    <a:pt x="948" y="4866"/>
                    <a:pt x="1241" y="4881"/>
                    <a:pt x="1535" y="4881"/>
                  </a:cubicBezTo>
                  <a:cubicBezTo>
                    <a:pt x="3559" y="4881"/>
                    <a:pt x="5573" y="4173"/>
                    <a:pt x="7132" y="2883"/>
                  </a:cubicBezTo>
                  <a:cubicBezTo>
                    <a:pt x="7525" y="2562"/>
                    <a:pt x="7894" y="2193"/>
                    <a:pt x="8073" y="1728"/>
                  </a:cubicBezTo>
                  <a:cubicBezTo>
                    <a:pt x="8252" y="1252"/>
                    <a:pt x="8216" y="669"/>
                    <a:pt x="7847" y="323"/>
                  </a:cubicBezTo>
                  <a:cubicBezTo>
                    <a:pt x="7605" y="87"/>
                    <a:pt x="7287" y="0"/>
                    <a:pt x="694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6" name="Google Shape;1116;p28"/>
            <p:cNvSpPr/>
            <p:nvPr/>
          </p:nvSpPr>
          <p:spPr>
            <a:xfrm>
              <a:off x="980513" y="1038888"/>
              <a:ext cx="233075" cy="302625"/>
            </a:xfrm>
            <a:custGeom>
              <a:avLst/>
              <a:gdLst/>
              <a:ahLst/>
              <a:cxnLst/>
              <a:rect l="l" t="t" r="r" b="b"/>
              <a:pathLst>
                <a:path w="9323" h="12105" extrusionOk="0">
                  <a:moveTo>
                    <a:pt x="143" y="0"/>
                  </a:moveTo>
                  <a:lnTo>
                    <a:pt x="0" y="202"/>
                  </a:lnTo>
                  <a:cubicBezTo>
                    <a:pt x="631" y="3155"/>
                    <a:pt x="1632" y="6037"/>
                    <a:pt x="2953" y="8751"/>
                  </a:cubicBezTo>
                  <a:cubicBezTo>
                    <a:pt x="3453" y="9751"/>
                    <a:pt x="4013" y="10763"/>
                    <a:pt x="4894" y="11442"/>
                  </a:cubicBezTo>
                  <a:cubicBezTo>
                    <a:pt x="5439" y="11849"/>
                    <a:pt x="6134" y="12105"/>
                    <a:pt x="6807" y="12105"/>
                  </a:cubicBezTo>
                  <a:cubicBezTo>
                    <a:pt x="7237" y="12105"/>
                    <a:pt x="7658" y="12000"/>
                    <a:pt x="8025" y="11763"/>
                  </a:cubicBezTo>
                  <a:cubicBezTo>
                    <a:pt x="9156" y="11049"/>
                    <a:pt x="9323" y="9382"/>
                    <a:pt x="8775" y="8168"/>
                  </a:cubicBezTo>
                  <a:cubicBezTo>
                    <a:pt x="8228" y="6953"/>
                    <a:pt x="7156" y="6060"/>
                    <a:pt x="6120" y="5215"/>
                  </a:cubicBezTo>
                  <a:cubicBezTo>
                    <a:pt x="4084" y="3524"/>
                    <a:pt x="2084" y="1786"/>
                    <a:pt x="14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7" name="Google Shape;1117;p28"/>
            <p:cNvSpPr/>
            <p:nvPr/>
          </p:nvSpPr>
          <p:spPr>
            <a:xfrm>
              <a:off x="643563" y="719788"/>
              <a:ext cx="113125" cy="263200"/>
            </a:xfrm>
            <a:custGeom>
              <a:avLst/>
              <a:gdLst/>
              <a:ahLst/>
              <a:cxnLst/>
              <a:rect l="l" t="t" r="r" b="b"/>
              <a:pathLst>
                <a:path w="4525" h="10528" extrusionOk="0">
                  <a:moveTo>
                    <a:pt x="3001" y="1"/>
                  </a:moveTo>
                  <a:lnTo>
                    <a:pt x="2763" y="132"/>
                  </a:lnTo>
                  <a:cubicBezTo>
                    <a:pt x="2691" y="2822"/>
                    <a:pt x="584" y="5061"/>
                    <a:pt x="120" y="7716"/>
                  </a:cubicBezTo>
                  <a:cubicBezTo>
                    <a:pt x="12" y="8287"/>
                    <a:pt x="0" y="8895"/>
                    <a:pt x="203" y="9430"/>
                  </a:cubicBezTo>
                  <a:cubicBezTo>
                    <a:pt x="405" y="9966"/>
                    <a:pt x="870" y="10430"/>
                    <a:pt x="1441" y="10514"/>
                  </a:cubicBezTo>
                  <a:cubicBezTo>
                    <a:pt x="1507" y="10523"/>
                    <a:pt x="1571" y="10528"/>
                    <a:pt x="1634" y="10528"/>
                  </a:cubicBezTo>
                  <a:cubicBezTo>
                    <a:pt x="2607" y="10528"/>
                    <a:pt x="3319" y="9450"/>
                    <a:pt x="3632" y="8478"/>
                  </a:cubicBezTo>
                  <a:cubicBezTo>
                    <a:pt x="4525" y="5716"/>
                    <a:pt x="4287" y="2596"/>
                    <a:pt x="300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8" name="Google Shape;1118;p28"/>
            <p:cNvSpPr/>
            <p:nvPr/>
          </p:nvSpPr>
          <p:spPr>
            <a:xfrm>
              <a:off x="477163" y="600438"/>
              <a:ext cx="123550" cy="279025"/>
            </a:xfrm>
            <a:custGeom>
              <a:avLst/>
              <a:gdLst/>
              <a:ahLst/>
              <a:cxnLst/>
              <a:rect l="l" t="t" r="r" b="b"/>
              <a:pathLst>
                <a:path w="4942" h="11161" extrusionOk="0">
                  <a:moveTo>
                    <a:pt x="4740" y="0"/>
                  </a:moveTo>
                  <a:cubicBezTo>
                    <a:pt x="2275" y="2000"/>
                    <a:pt x="608" y="4941"/>
                    <a:pt x="144" y="8085"/>
                  </a:cubicBezTo>
                  <a:cubicBezTo>
                    <a:pt x="1" y="9144"/>
                    <a:pt x="96" y="10454"/>
                    <a:pt x="1037" y="10978"/>
                  </a:cubicBezTo>
                  <a:cubicBezTo>
                    <a:pt x="1266" y="11104"/>
                    <a:pt x="1516" y="11161"/>
                    <a:pt x="1770" y="11161"/>
                  </a:cubicBezTo>
                  <a:cubicBezTo>
                    <a:pt x="2428" y="11161"/>
                    <a:pt x="3113" y="10781"/>
                    <a:pt x="3525" y="10240"/>
                  </a:cubicBezTo>
                  <a:cubicBezTo>
                    <a:pt x="4097" y="9489"/>
                    <a:pt x="4263" y="8513"/>
                    <a:pt x="4394" y="7573"/>
                  </a:cubicBezTo>
                  <a:cubicBezTo>
                    <a:pt x="4728" y="5108"/>
                    <a:pt x="4918" y="2620"/>
                    <a:pt x="4942" y="131"/>
                  </a:cubicBezTo>
                  <a:lnTo>
                    <a:pt x="4740" y="0"/>
                  </a:ln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19" name="Google Shape;1119;p28"/>
            <p:cNvSpPr/>
            <p:nvPr/>
          </p:nvSpPr>
          <p:spPr>
            <a:xfrm>
              <a:off x="306313" y="463513"/>
              <a:ext cx="147675" cy="217600"/>
            </a:xfrm>
            <a:custGeom>
              <a:avLst/>
              <a:gdLst/>
              <a:ahLst/>
              <a:cxnLst/>
              <a:rect l="l" t="t" r="r" b="b"/>
              <a:pathLst>
                <a:path w="5907" h="8704" extrusionOk="0">
                  <a:moveTo>
                    <a:pt x="5525" y="0"/>
                  </a:moveTo>
                  <a:lnTo>
                    <a:pt x="5239" y="191"/>
                  </a:lnTo>
                  <a:lnTo>
                    <a:pt x="1787" y="3906"/>
                  </a:lnTo>
                  <a:cubicBezTo>
                    <a:pt x="1168" y="4572"/>
                    <a:pt x="525" y="5263"/>
                    <a:pt x="263" y="6132"/>
                  </a:cubicBezTo>
                  <a:cubicBezTo>
                    <a:pt x="1" y="7001"/>
                    <a:pt x="239" y="8085"/>
                    <a:pt x="1037" y="8525"/>
                  </a:cubicBezTo>
                  <a:cubicBezTo>
                    <a:pt x="1268" y="8648"/>
                    <a:pt x="1527" y="8703"/>
                    <a:pt x="1790" y="8703"/>
                  </a:cubicBezTo>
                  <a:cubicBezTo>
                    <a:pt x="2192" y="8703"/>
                    <a:pt x="2604" y="8574"/>
                    <a:pt x="2942" y="8358"/>
                  </a:cubicBezTo>
                  <a:cubicBezTo>
                    <a:pt x="3513" y="8001"/>
                    <a:pt x="3918" y="7442"/>
                    <a:pt x="4251" y="6870"/>
                  </a:cubicBezTo>
                  <a:cubicBezTo>
                    <a:pt x="5442" y="4822"/>
                    <a:pt x="5906" y="2346"/>
                    <a:pt x="552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0" name="Google Shape;1120;p28"/>
            <p:cNvSpPr/>
            <p:nvPr/>
          </p:nvSpPr>
          <p:spPr>
            <a:xfrm>
              <a:off x="124163" y="334038"/>
              <a:ext cx="177125" cy="230350"/>
            </a:xfrm>
            <a:custGeom>
              <a:avLst/>
              <a:gdLst/>
              <a:ahLst/>
              <a:cxnLst/>
              <a:rect l="l" t="t" r="r" b="b"/>
              <a:pathLst>
                <a:path w="7085" h="9214" extrusionOk="0">
                  <a:moveTo>
                    <a:pt x="6418" y="0"/>
                  </a:moveTo>
                  <a:cubicBezTo>
                    <a:pt x="5406" y="774"/>
                    <a:pt x="4393" y="1560"/>
                    <a:pt x="3370" y="2334"/>
                  </a:cubicBezTo>
                  <a:cubicBezTo>
                    <a:pt x="2381" y="3096"/>
                    <a:pt x="1369" y="3882"/>
                    <a:pt x="762" y="4953"/>
                  </a:cubicBezTo>
                  <a:cubicBezTo>
                    <a:pt x="143" y="6037"/>
                    <a:pt x="0" y="7489"/>
                    <a:pt x="774" y="8465"/>
                  </a:cubicBezTo>
                  <a:cubicBezTo>
                    <a:pt x="1110" y="8898"/>
                    <a:pt x="1632" y="9213"/>
                    <a:pt x="2172" y="9213"/>
                  </a:cubicBezTo>
                  <a:cubicBezTo>
                    <a:pt x="2225" y="9213"/>
                    <a:pt x="2280" y="9210"/>
                    <a:pt x="2334" y="9204"/>
                  </a:cubicBezTo>
                  <a:cubicBezTo>
                    <a:pt x="3239" y="9108"/>
                    <a:pt x="3810" y="8215"/>
                    <a:pt x="4227" y="7406"/>
                  </a:cubicBezTo>
                  <a:cubicBezTo>
                    <a:pt x="5394" y="5120"/>
                    <a:pt x="6358" y="2715"/>
                    <a:pt x="7084" y="238"/>
                  </a:cubicBezTo>
                  <a:lnTo>
                    <a:pt x="6418" y="0"/>
                  </a:ln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1" name="Google Shape;1121;p28"/>
            <p:cNvSpPr/>
            <p:nvPr/>
          </p:nvSpPr>
          <p:spPr>
            <a:xfrm>
              <a:off x="-45212" y="218238"/>
              <a:ext cx="174150" cy="210975"/>
            </a:xfrm>
            <a:custGeom>
              <a:avLst/>
              <a:gdLst/>
              <a:ahLst/>
              <a:cxnLst/>
              <a:rect l="l" t="t" r="r" b="b"/>
              <a:pathLst>
                <a:path w="6966" h="8439" extrusionOk="0">
                  <a:moveTo>
                    <a:pt x="6215" y="1"/>
                  </a:moveTo>
                  <a:cubicBezTo>
                    <a:pt x="4537" y="1179"/>
                    <a:pt x="2977" y="2525"/>
                    <a:pt x="1572" y="4013"/>
                  </a:cubicBezTo>
                  <a:cubicBezTo>
                    <a:pt x="989" y="4620"/>
                    <a:pt x="429" y="5287"/>
                    <a:pt x="215" y="6097"/>
                  </a:cubicBezTo>
                  <a:cubicBezTo>
                    <a:pt x="0" y="6906"/>
                    <a:pt x="262" y="7894"/>
                    <a:pt x="1001" y="8275"/>
                  </a:cubicBezTo>
                  <a:cubicBezTo>
                    <a:pt x="1221" y="8388"/>
                    <a:pt x="1462" y="8438"/>
                    <a:pt x="1706" y="8438"/>
                  </a:cubicBezTo>
                  <a:cubicBezTo>
                    <a:pt x="2054" y="8438"/>
                    <a:pt x="2407" y="8336"/>
                    <a:pt x="2715" y="8168"/>
                  </a:cubicBezTo>
                  <a:cubicBezTo>
                    <a:pt x="3239" y="7894"/>
                    <a:pt x="3644" y="7442"/>
                    <a:pt x="4013" y="6966"/>
                  </a:cubicBezTo>
                  <a:cubicBezTo>
                    <a:pt x="5453" y="5156"/>
                    <a:pt x="6466" y="3013"/>
                    <a:pt x="6966" y="751"/>
                  </a:cubicBezTo>
                  <a:lnTo>
                    <a:pt x="6215" y="1"/>
                  </a:ln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2" name="Google Shape;1122;p28"/>
            <p:cNvSpPr/>
            <p:nvPr/>
          </p:nvSpPr>
          <p:spPr>
            <a:xfrm>
              <a:off x="108088" y="13938"/>
              <a:ext cx="140800" cy="219800"/>
            </a:xfrm>
            <a:custGeom>
              <a:avLst/>
              <a:gdLst/>
              <a:ahLst/>
              <a:cxnLst/>
              <a:rect l="l" t="t" r="r" b="b"/>
              <a:pathLst>
                <a:path w="5632" h="8792" extrusionOk="0">
                  <a:moveTo>
                    <a:pt x="3592" y="0"/>
                  </a:moveTo>
                  <a:cubicBezTo>
                    <a:pt x="2227" y="0"/>
                    <a:pt x="1097" y="1912"/>
                    <a:pt x="584" y="3303"/>
                  </a:cubicBezTo>
                  <a:cubicBezTo>
                    <a:pt x="0" y="4863"/>
                    <a:pt x="36" y="6565"/>
                    <a:pt x="274" y="8208"/>
                  </a:cubicBezTo>
                  <a:lnTo>
                    <a:pt x="631" y="8792"/>
                  </a:lnTo>
                  <a:cubicBezTo>
                    <a:pt x="1977" y="7815"/>
                    <a:pt x="3262" y="6696"/>
                    <a:pt x="4108" y="5256"/>
                  </a:cubicBezTo>
                  <a:cubicBezTo>
                    <a:pt x="4953" y="3827"/>
                    <a:pt x="5632" y="576"/>
                    <a:pt x="4060" y="76"/>
                  </a:cubicBezTo>
                  <a:cubicBezTo>
                    <a:pt x="3901" y="25"/>
                    <a:pt x="3745" y="0"/>
                    <a:pt x="359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3" name="Google Shape;1123;p28"/>
            <p:cNvSpPr/>
            <p:nvPr/>
          </p:nvSpPr>
          <p:spPr>
            <a:xfrm>
              <a:off x="292913" y="146338"/>
              <a:ext cx="160775" cy="203200"/>
            </a:xfrm>
            <a:custGeom>
              <a:avLst/>
              <a:gdLst/>
              <a:ahLst/>
              <a:cxnLst/>
              <a:rect l="l" t="t" r="r" b="b"/>
              <a:pathLst>
                <a:path w="6431" h="8128" extrusionOk="0">
                  <a:moveTo>
                    <a:pt x="4745" y="0"/>
                  </a:moveTo>
                  <a:cubicBezTo>
                    <a:pt x="4239" y="0"/>
                    <a:pt x="3708" y="207"/>
                    <a:pt x="3275" y="495"/>
                  </a:cubicBezTo>
                  <a:cubicBezTo>
                    <a:pt x="2144" y="1245"/>
                    <a:pt x="1370" y="2448"/>
                    <a:pt x="918" y="3734"/>
                  </a:cubicBezTo>
                  <a:cubicBezTo>
                    <a:pt x="453" y="5008"/>
                    <a:pt x="275" y="6365"/>
                    <a:pt x="96" y="7711"/>
                  </a:cubicBezTo>
                  <a:lnTo>
                    <a:pt x="1" y="8127"/>
                  </a:lnTo>
                  <a:cubicBezTo>
                    <a:pt x="1108" y="7496"/>
                    <a:pt x="2180" y="6806"/>
                    <a:pt x="3216" y="6067"/>
                  </a:cubicBezTo>
                  <a:cubicBezTo>
                    <a:pt x="4478" y="5151"/>
                    <a:pt x="5752" y="4079"/>
                    <a:pt x="6180" y="2579"/>
                  </a:cubicBezTo>
                  <a:cubicBezTo>
                    <a:pt x="6430" y="1745"/>
                    <a:pt x="6299" y="686"/>
                    <a:pt x="5561" y="221"/>
                  </a:cubicBezTo>
                  <a:cubicBezTo>
                    <a:pt x="5311" y="66"/>
                    <a:pt x="5032" y="0"/>
                    <a:pt x="474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4" name="Google Shape;1124;p28"/>
            <p:cNvSpPr/>
            <p:nvPr/>
          </p:nvSpPr>
          <p:spPr>
            <a:xfrm>
              <a:off x="442038" y="291363"/>
              <a:ext cx="168500" cy="177525"/>
            </a:xfrm>
            <a:custGeom>
              <a:avLst/>
              <a:gdLst/>
              <a:ahLst/>
              <a:cxnLst/>
              <a:rect l="l" t="t" r="r" b="b"/>
              <a:pathLst>
                <a:path w="6740" h="7101" extrusionOk="0">
                  <a:moveTo>
                    <a:pt x="5077" y="1"/>
                  </a:moveTo>
                  <a:cubicBezTo>
                    <a:pt x="5035" y="1"/>
                    <a:pt x="4995" y="2"/>
                    <a:pt x="4954" y="5"/>
                  </a:cubicBezTo>
                  <a:cubicBezTo>
                    <a:pt x="3990" y="64"/>
                    <a:pt x="3132" y="671"/>
                    <a:pt x="2537" y="1421"/>
                  </a:cubicBezTo>
                  <a:cubicBezTo>
                    <a:pt x="1954" y="2183"/>
                    <a:pt x="1584" y="3088"/>
                    <a:pt x="1227" y="3981"/>
                  </a:cubicBezTo>
                  <a:cubicBezTo>
                    <a:pt x="834" y="4969"/>
                    <a:pt x="441" y="5946"/>
                    <a:pt x="49" y="6934"/>
                  </a:cubicBezTo>
                  <a:lnTo>
                    <a:pt x="1" y="7101"/>
                  </a:lnTo>
                  <a:cubicBezTo>
                    <a:pt x="2656" y="6053"/>
                    <a:pt x="5585" y="4719"/>
                    <a:pt x="6549" y="2040"/>
                  </a:cubicBezTo>
                  <a:cubicBezTo>
                    <a:pt x="6657" y="1719"/>
                    <a:pt x="6740" y="1386"/>
                    <a:pt x="6668" y="1052"/>
                  </a:cubicBezTo>
                  <a:cubicBezTo>
                    <a:pt x="6522" y="378"/>
                    <a:pt x="5771" y="1"/>
                    <a:pt x="507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5" name="Google Shape;1125;p28"/>
            <p:cNvSpPr/>
            <p:nvPr/>
          </p:nvSpPr>
          <p:spPr>
            <a:xfrm>
              <a:off x="714988" y="637963"/>
              <a:ext cx="216125" cy="109725"/>
            </a:xfrm>
            <a:custGeom>
              <a:avLst/>
              <a:gdLst/>
              <a:ahLst/>
              <a:cxnLst/>
              <a:rect l="l" t="t" r="r" b="b"/>
              <a:pathLst>
                <a:path w="8645" h="4389" extrusionOk="0">
                  <a:moveTo>
                    <a:pt x="6315" y="0"/>
                  </a:moveTo>
                  <a:cubicBezTo>
                    <a:pt x="5816" y="0"/>
                    <a:pt x="5312" y="115"/>
                    <a:pt x="4847" y="297"/>
                  </a:cubicBezTo>
                  <a:cubicBezTo>
                    <a:pt x="3204" y="928"/>
                    <a:pt x="1942" y="2262"/>
                    <a:pt x="763" y="3571"/>
                  </a:cubicBezTo>
                  <a:lnTo>
                    <a:pt x="1" y="3666"/>
                  </a:lnTo>
                  <a:cubicBezTo>
                    <a:pt x="1174" y="4147"/>
                    <a:pt x="2443" y="4388"/>
                    <a:pt x="3714" y="4388"/>
                  </a:cubicBezTo>
                  <a:cubicBezTo>
                    <a:pt x="4585" y="4388"/>
                    <a:pt x="5457" y="4275"/>
                    <a:pt x="6299" y="4047"/>
                  </a:cubicBezTo>
                  <a:cubicBezTo>
                    <a:pt x="7347" y="3762"/>
                    <a:pt x="8490" y="3107"/>
                    <a:pt x="8585" y="2023"/>
                  </a:cubicBezTo>
                  <a:cubicBezTo>
                    <a:pt x="8645" y="1202"/>
                    <a:pt x="8026" y="440"/>
                    <a:pt x="7252" y="154"/>
                  </a:cubicBezTo>
                  <a:cubicBezTo>
                    <a:pt x="6950" y="47"/>
                    <a:pt x="6634" y="0"/>
                    <a:pt x="631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6" name="Google Shape;1126;p28"/>
            <p:cNvSpPr/>
            <p:nvPr/>
          </p:nvSpPr>
          <p:spPr>
            <a:xfrm>
              <a:off x="854013" y="853813"/>
              <a:ext cx="264625" cy="116675"/>
            </a:xfrm>
            <a:custGeom>
              <a:avLst/>
              <a:gdLst/>
              <a:ahLst/>
              <a:cxnLst/>
              <a:rect l="l" t="t" r="r" b="b"/>
              <a:pathLst>
                <a:path w="10585" h="4667" extrusionOk="0">
                  <a:moveTo>
                    <a:pt x="6263" y="1"/>
                  </a:moveTo>
                  <a:cubicBezTo>
                    <a:pt x="5822" y="1"/>
                    <a:pt x="5381" y="36"/>
                    <a:pt x="4953" y="93"/>
                  </a:cubicBezTo>
                  <a:cubicBezTo>
                    <a:pt x="3721" y="256"/>
                    <a:pt x="2488" y="550"/>
                    <a:pt x="1266" y="550"/>
                  </a:cubicBezTo>
                  <a:cubicBezTo>
                    <a:pt x="883" y="550"/>
                    <a:pt x="500" y="521"/>
                    <a:pt x="119" y="450"/>
                  </a:cubicBezTo>
                  <a:lnTo>
                    <a:pt x="0" y="890"/>
                  </a:lnTo>
                  <a:cubicBezTo>
                    <a:pt x="1869" y="2176"/>
                    <a:pt x="3870" y="3272"/>
                    <a:pt x="5977" y="4117"/>
                  </a:cubicBezTo>
                  <a:cubicBezTo>
                    <a:pt x="6685" y="4402"/>
                    <a:pt x="7426" y="4666"/>
                    <a:pt x="8179" y="4666"/>
                  </a:cubicBezTo>
                  <a:cubicBezTo>
                    <a:pt x="8211" y="4666"/>
                    <a:pt x="8243" y="4666"/>
                    <a:pt x="8275" y="4665"/>
                  </a:cubicBezTo>
                  <a:cubicBezTo>
                    <a:pt x="9073" y="4629"/>
                    <a:pt x="9894" y="4236"/>
                    <a:pt x="10216" y="3510"/>
                  </a:cubicBezTo>
                  <a:cubicBezTo>
                    <a:pt x="10585" y="2688"/>
                    <a:pt x="10204" y="1700"/>
                    <a:pt x="9549" y="1081"/>
                  </a:cubicBezTo>
                  <a:cubicBezTo>
                    <a:pt x="8684" y="268"/>
                    <a:pt x="7478" y="1"/>
                    <a:pt x="626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7" name="Google Shape;1127;p28"/>
            <p:cNvSpPr/>
            <p:nvPr/>
          </p:nvSpPr>
          <p:spPr>
            <a:xfrm>
              <a:off x="788813" y="865038"/>
              <a:ext cx="118500" cy="272775"/>
            </a:xfrm>
            <a:custGeom>
              <a:avLst/>
              <a:gdLst/>
              <a:ahLst/>
              <a:cxnLst/>
              <a:rect l="l" t="t" r="r" b="b"/>
              <a:pathLst>
                <a:path w="4740" h="10911" extrusionOk="0">
                  <a:moveTo>
                    <a:pt x="2727" y="1"/>
                  </a:moveTo>
                  <a:cubicBezTo>
                    <a:pt x="1799" y="1799"/>
                    <a:pt x="239" y="5263"/>
                    <a:pt x="72" y="7276"/>
                  </a:cubicBezTo>
                  <a:cubicBezTo>
                    <a:pt x="1" y="8240"/>
                    <a:pt x="84" y="9276"/>
                    <a:pt x="667" y="10050"/>
                  </a:cubicBezTo>
                  <a:cubicBezTo>
                    <a:pt x="1047" y="10572"/>
                    <a:pt x="1701" y="10910"/>
                    <a:pt x="2328" y="10910"/>
                  </a:cubicBezTo>
                  <a:cubicBezTo>
                    <a:pt x="2643" y="10910"/>
                    <a:pt x="2952" y="10825"/>
                    <a:pt x="3215" y="10633"/>
                  </a:cubicBezTo>
                  <a:cubicBezTo>
                    <a:pt x="3680" y="10288"/>
                    <a:pt x="3894" y="9716"/>
                    <a:pt x="4037" y="9157"/>
                  </a:cubicBezTo>
                  <a:cubicBezTo>
                    <a:pt x="4739" y="6359"/>
                    <a:pt x="4001" y="3370"/>
                    <a:pt x="2739" y="775"/>
                  </a:cubicBezTo>
                  <a:lnTo>
                    <a:pt x="2727" y="1"/>
                  </a:ln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8" name="Google Shape;1128;p28"/>
            <p:cNvSpPr/>
            <p:nvPr/>
          </p:nvSpPr>
          <p:spPr>
            <a:xfrm>
              <a:off x="-56412" y="63413"/>
              <a:ext cx="1207550" cy="1228950"/>
            </a:xfrm>
            <a:custGeom>
              <a:avLst/>
              <a:gdLst/>
              <a:ahLst/>
              <a:cxnLst/>
              <a:rect l="l" t="t" r="r" b="b"/>
              <a:pathLst>
                <a:path w="48302" h="49158" extrusionOk="0">
                  <a:moveTo>
                    <a:pt x="9520" y="1"/>
                  </a:moveTo>
                  <a:cubicBezTo>
                    <a:pt x="9449" y="1"/>
                    <a:pt x="9372" y="43"/>
                    <a:pt x="9354" y="121"/>
                  </a:cubicBezTo>
                  <a:cubicBezTo>
                    <a:pt x="8902" y="2276"/>
                    <a:pt x="8283" y="4181"/>
                    <a:pt x="7068" y="5991"/>
                  </a:cubicBezTo>
                  <a:cubicBezTo>
                    <a:pt x="4925" y="4586"/>
                    <a:pt x="2711" y="3277"/>
                    <a:pt x="448" y="2134"/>
                  </a:cubicBezTo>
                  <a:cubicBezTo>
                    <a:pt x="419" y="2120"/>
                    <a:pt x="389" y="2114"/>
                    <a:pt x="361" y="2114"/>
                  </a:cubicBezTo>
                  <a:cubicBezTo>
                    <a:pt x="158" y="2114"/>
                    <a:pt x="0" y="2413"/>
                    <a:pt x="198" y="2538"/>
                  </a:cubicBezTo>
                  <a:cubicBezTo>
                    <a:pt x="2353" y="3896"/>
                    <a:pt x="4532" y="5217"/>
                    <a:pt x="6687" y="6575"/>
                  </a:cubicBezTo>
                  <a:cubicBezTo>
                    <a:pt x="6678" y="6639"/>
                    <a:pt x="6734" y="6697"/>
                    <a:pt x="6792" y="6697"/>
                  </a:cubicBezTo>
                  <a:cubicBezTo>
                    <a:pt x="6809" y="6697"/>
                    <a:pt x="6826" y="6692"/>
                    <a:pt x="6842" y="6682"/>
                  </a:cubicBezTo>
                  <a:cubicBezTo>
                    <a:pt x="6878" y="6706"/>
                    <a:pt x="6914" y="6729"/>
                    <a:pt x="6949" y="6741"/>
                  </a:cubicBezTo>
                  <a:cubicBezTo>
                    <a:pt x="5687" y="8837"/>
                    <a:pt x="4235" y="10480"/>
                    <a:pt x="2425" y="12159"/>
                  </a:cubicBezTo>
                  <a:cubicBezTo>
                    <a:pt x="2308" y="12266"/>
                    <a:pt x="2390" y="12437"/>
                    <a:pt x="2522" y="12437"/>
                  </a:cubicBezTo>
                  <a:cubicBezTo>
                    <a:pt x="2551" y="12437"/>
                    <a:pt x="2583" y="12428"/>
                    <a:pt x="2615" y="12409"/>
                  </a:cubicBezTo>
                  <a:cubicBezTo>
                    <a:pt x="4592" y="11158"/>
                    <a:pt x="6223" y="9051"/>
                    <a:pt x="7164" y="6884"/>
                  </a:cubicBezTo>
                  <a:cubicBezTo>
                    <a:pt x="8521" y="7741"/>
                    <a:pt x="9866" y="8622"/>
                    <a:pt x="11176" y="9551"/>
                  </a:cubicBezTo>
                  <a:cubicBezTo>
                    <a:pt x="11986" y="10111"/>
                    <a:pt x="12783" y="10694"/>
                    <a:pt x="13569" y="11278"/>
                  </a:cubicBezTo>
                  <a:cubicBezTo>
                    <a:pt x="12128" y="13052"/>
                    <a:pt x="10688" y="14980"/>
                    <a:pt x="9747" y="17064"/>
                  </a:cubicBezTo>
                  <a:cubicBezTo>
                    <a:pt x="9688" y="17182"/>
                    <a:pt x="9797" y="17294"/>
                    <a:pt x="9903" y="17294"/>
                  </a:cubicBezTo>
                  <a:cubicBezTo>
                    <a:pt x="9947" y="17294"/>
                    <a:pt x="9990" y="17276"/>
                    <a:pt x="10021" y="17231"/>
                  </a:cubicBezTo>
                  <a:cubicBezTo>
                    <a:pt x="11343" y="15349"/>
                    <a:pt x="12521" y="13361"/>
                    <a:pt x="13867" y="11492"/>
                  </a:cubicBezTo>
                  <a:cubicBezTo>
                    <a:pt x="15879" y="12992"/>
                    <a:pt x="17855" y="14564"/>
                    <a:pt x="19784" y="16183"/>
                  </a:cubicBezTo>
                  <a:cubicBezTo>
                    <a:pt x="18986" y="18505"/>
                    <a:pt x="18332" y="20517"/>
                    <a:pt x="16665" y="22374"/>
                  </a:cubicBezTo>
                  <a:cubicBezTo>
                    <a:pt x="16559" y="22489"/>
                    <a:pt x="16670" y="22642"/>
                    <a:pt x="16791" y="22642"/>
                  </a:cubicBezTo>
                  <a:cubicBezTo>
                    <a:pt x="16821" y="22642"/>
                    <a:pt x="16851" y="22633"/>
                    <a:pt x="16879" y="22612"/>
                  </a:cubicBezTo>
                  <a:cubicBezTo>
                    <a:pt x="18784" y="21255"/>
                    <a:pt x="19570" y="18576"/>
                    <a:pt x="20010" y="16373"/>
                  </a:cubicBezTo>
                  <a:cubicBezTo>
                    <a:pt x="20487" y="16778"/>
                    <a:pt x="20975" y="17183"/>
                    <a:pt x="21439" y="17588"/>
                  </a:cubicBezTo>
                  <a:cubicBezTo>
                    <a:pt x="22987" y="18933"/>
                    <a:pt x="24499" y="20314"/>
                    <a:pt x="25987" y="21731"/>
                  </a:cubicBezTo>
                  <a:cubicBezTo>
                    <a:pt x="24332" y="24243"/>
                    <a:pt x="22987" y="27684"/>
                    <a:pt x="23213" y="30697"/>
                  </a:cubicBezTo>
                  <a:cubicBezTo>
                    <a:pt x="23219" y="30768"/>
                    <a:pt x="23273" y="30804"/>
                    <a:pt x="23329" y="30804"/>
                  </a:cubicBezTo>
                  <a:cubicBezTo>
                    <a:pt x="23386" y="30804"/>
                    <a:pt x="23445" y="30768"/>
                    <a:pt x="23463" y="30697"/>
                  </a:cubicBezTo>
                  <a:cubicBezTo>
                    <a:pt x="23797" y="29101"/>
                    <a:pt x="23916" y="27518"/>
                    <a:pt x="24404" y="25946"/>
                  </a:cubicBezTo>
                  <a:cubicBezTo>
                    <a:pt x="24844" y="24517"/>
                    <a:pt x="25452" y="23184"/>
                    <a:pt x="26130" y="21862"/>
                  </a:cubicBezTo>
                  <a:cubicBezTo>
                    <a:pt x="27761" y="23422"/>
                    <a:pt x="29345" y="25017"/>
                    <a:pt x="30881" y="26660"/>
                  </a:cubicBezTo>
                  <a:cubicBezTo>
                    <a:pt x="30928" y="28149"/>
                    <a:pt x="31024" y="29613"/>
                    <a:pt x="30797" y="31101"/>
                  </a:cubicBezTo>
                  <a:cubicBezTo>
                    <a:pt x="30595" y="32530"/>
                    <a:pt x="30095" y="33852"/>
                    <a:pt x="29702" y="35233"/>
                  </a:cubicBezTo>
                  <a:cubicBezTo>
                    <a:pt x="29688" y="35287"/>
                    <a:pt x="29729" y="35315"/>
                    <a:pt x="29773" y="35315"/>
                  </a:cubicBezTo>
                  <a:cubicBezTo>
                    <a:pt x="29807" y="35315"/>
                    <a:pt x="29842" y="35299"/>
                    <a:pt x="29857" y="35269"/>
                  </a:cubicBezTo>
                  <a:cubicBezTo>
                    <a:pt x="31214" y="33006"/>
                    <a:pt x="31690" y="29613"/>
                    <a:pt x="31167" y="26958"/>
                  </a:cubicBezTo>
                  <a:lnTo>
                    <a:pt x="31167" y="26958"/>
                  </a:lnTo>
                  <a:cubicBezTo>
                    <a:pt x="32845" y="28744"/>
                    <a:pt x="34465" y="30589"/>
                    <a:pt x="36036" y="32483"/>
                  </a:cubicBezTo>
                  <a:cubicBezTo>
                    <a:pt x="36262" y="34923"/>
                    <a:pt x="36381" y="37257"/>
                    <a:pt x="36298" y="39733"/>
                  </a:cubicBezTo>
                  <a:cubicBezTo>
                    <a:pt x="36291" y="39822"/>
                    <a:pt x="36359" y="39876"/>
                    <a:pt x="36425" y="39876"/>
                  </a:cubicBezTo>
                  <a:cubicBezTo>
                    <a:pt x="36474" y="39876"/>
                    <a:pt x="36521" y="39847"/>
                    <a:pt x="36536" y="39781"/>
                  </a:cubicBezTo>
                  <a:cubicBezTo>
                    <a:pt x="36989" y="37638"/>
                    <a:pt x="36989" y="35221"/>
                    <a:pt x="36489" y="33030"/>
                  </a:cubicBezTo>
                  <a:lnTo>
                    <a:pt x="36489" y="33030"/>
                  </a:lnTo>
                  <a:cubicBezTo>
                    <a:pt x="37513" y="34280"/>
                    <a:pt x="38525" y="35531"/>
                    <a:pt x="39513" y="36816"/>
                  </a:cubicBezTo>
                  <a:cubicBezTo>
                    <a:pt x="41025" y="38805"/>
                    <a:pt x="42477" y="40829"/>
                    <a:pt x="43882" y="42889"/>
                  </a:cubicBezTo>
                  <a:cubicBezTo>
                    <a:pt x="45264" y="44936"/>
                    <a:pt x="46490" y="47163"/>
                    <a:pt x="48014" y="49104"/>
                  </a:cubicBezTo>
                  <a:cubicBezTo>
                    <a:pt x="48044" y="49141"/>
                    <a:pt x="48085" y="49157"/>
                    <a:pt x="48126" y="49157"/>
                  </a:cubicBezTo>
                  <a:cubicBezTo>
                    <a:pt x="48215" y="49157"/>
                    <a:pt x="48301" y="49079"/>
                    <a:pt x="48252" y="48973"/>
                  </a:cubicBezTo>
                  <a:cubicBezTo>
                    <a:pt x="46561" y="45056"/>
                    <a:pt x="43692" y="41400"/>
                    <a:pt x="41168" y="37983"/>
                  </a:cubicBezTo>
                  <a:cubicBezTo>
                    <a:pt x="39810" y="36150"/>
                    <a:pt x="38406" y="34352"/>
                    <a:pt x="36953" y="32602"/>
                  </a:cubicBezTo>
                  <a:lnTo>
                    <a:pt x="36953" y="32602"/>
                  </a:lnTo>
                  <a:cubicBezTo>
                    <a:pt x="39275" y="33256"/>
                    <a:pt x="41727" y="33554"/>
                    <a:pt x="44049" y="34257"/>
                  </a:cubicBezTo>
                  <a:cubicBezTo>
                    <a:pt x="44064" y="34262"/>
                    <a:pt x="44078" y="34264"/>
                    <a:pt x="44092" y="34264"/>
                  </a:cubicBezTo>
                  <a:cubicBezTo>
                    <a:pt x="44209" y="34264"/>
                    <a:pt x="44272" y="34097"/>
                    <a:pt x="44144" y="34054"/>
                  </a:cubicBezTo>
                  <a:cubicBezTo>
                    <a:pt x="41775" y="33256"/>
                    <a:pt x="39120" y="32292"/>
                    <a:pt x="36584" y="32173"/>
                  </a:cubicBezTo>
                  <a:cubicBezTo>
                    <a:pt x="35298" y="30613"/>
                    <a:pt x="33965" y="29089"/>
                    <a:pt x="32607" y="27601"/>
                  </a:cubicBezTo>
                  <a:cubicBezTo>
                    <a:pt x="32393" y="27375"/>
                    <a:pt x="32190" y="27160"/>
                    <a:pt x="31988" y="26934"/>
                  </a:cubicBezTo>
                  <a:lnTo>
                    <a:pt x="31988" y="26934"/>
                  </a:lnTo>
                  <a:cubicBezTo>
                    <a:pt x="32086" y="26938"/>
                    <a:pt x="32185" y="26940"/>
                    <a:pt x="32283" y="26940"/>
                  </a:cubicBezTo>
                  <a:cubicBezTo>
                    <a:pt x="34003" y="26940"/>
                    <a:pt x="35783" y="26358"/>
                    <a:pt x="37179" y="25446"/>
                  </a:cubicBezTo>
                  <a:cubicBezTo>
                    <a:pt x="37285" y="25382"/>
                    <a:pt x="37212" y="25224"/>
                    <a:pt x="37102" y="25224"/>
                  </a:cubicBezTo>
                  <a:cubicBezTo>
                    <a:pt x="37088" y="25224"/>
                    <a:pt x="37074" y="25226"/>
                    <a:pt x="37060" y="25232"/>
                  </a:cubicBezTo>
                  <a:cubicBezTo>
                    <a:pt x="35274" y="26053"/>
                    <a:pt x="33584" y="26422"/>
                    <a:pt x="31702" y="26637"/>
                  </a:cubicBezTo>
                  <a:cubicBezTo>
                    <a:pt x="29976" y="24791"/>
                    <a:pt x="28190" y="22993"/>
                    <a:pt x="26356" y="21243"/>
                  </a:cubicBezTo>
                  <a:cubicBezTo>
                    <a:pt x="28142" y="20683"/>
                    <a:pt x="30012" y="19755"/>
                    <a:pt x="31440" y="18612"/>
                  </a:cubicBezTo>
                  <a:cubicBezTo>
                    <a:pt x="31522" y="18550"/>
                    <a:pt x="31472" y="18409"/>
                    <a:pt x="31373" y="18409"/>
                  </a:cubicBezTo>
                  <a:cubicBezTo>
                    <a:pt x="31357" y="18409"/>
                    <a:pt x="31340" y="18413"/>
                    <a:pt x="31321" y="18421"/>
                  </a:cubicBezTo>
                  <a:cubicBezTo>
                    <a:pt x="29595" y="19219"/>
                    <a:pt x="27845" y="20136"/>
                    <a:pt x="26154" y="21053"/>
                  </a:cubicBezTo>
                  <a:cubicBezTo>
                    <a:pt x="24297" y="19279"/>
                    <a:pt x="22380" y="17564"/>
                    <a:pt x="20415" y="15909"/>
                  </a:cubicBezTo>
                  <a:cubicBezTo>
                    <a:pt x="22368" y="14980"/>
                    <a:pt x="24059" y="13302"/>
                    <a:pt x="24654" y="11182"/>
                  </a:cubicBezTo>
                  <a:cubicBezTo>
                    <a:pt x="24679" y="11108"/>
                    <a:pt x="24595" y="11045"/>
                    <a:pt x="24521" y="11045"/>
                  </a:cubicBezTo>
                  <a:cubicBezTo>
                    <a:pt x="24489" y="11045"/>
                    <a:pt x="24458" y="11058"/>
                    <a:pt x="24440" y="11087"/>
                  </a:cubicBezTo>
                  <a:cubicBezTo>
                    <a:pt x="23856" y="12016"/>
                    <a:pt x="23404" y="12980"/>
                    <a:pt x="22677" y="13814"/>
                  </a:cubicBezTo>
                  <a:cubicBezTo>
                    <a:pt x="21999" y="14599"/>
                    <a:pt x="21153" y="15230"/>
                    <a:pt x="20249" y="15778"/>
                  </a:cubicBezTo>
                  <a:cubicBezTo>
                    <a:pt x="18284" y="14123"/>
                    <a:pt x="16272" y="12528"/>
                    <a:pt x="14212" y="11004"/>
                  </a:cubicBezTo>
                  <a:cubicBezTo>
                    <a:pt x="16177" y="9813"/>
                    <a:pt x="17951" y="7777"/>
                    <a:pt x="18594" y="5574"/>
                  </a:cubicBezTo>
                  <a:cubicBezTo>
                    <a:pt x="18623" y="5479"/>
                    <a:pt x="18544" y="5424"/>
                    <a:pt x="18462" y="5424"/>
                  </a:cubicBezTo>
                  <a:cubicBezTo>
                    <a:pt x="18411" y="5424"/>
                    <a:pt x="18359" y="5445"/>
                    <a:pt x="18332" y="5491"/>
                  </a:cubicBezTo>
                  <a:cubicBezTo>
                    <a:pt x="17748" y="6551"/>
                    <a:pt x="17212" y="7610"/>
                    <a:pt x="16439" y="8551"/>
                  </a:cubicBezTo>
                  <a:cubicBezTo>
                    <a:pt x="15724" y="9432"/>
                    <a:pt x="14903" y="10170"/>
                    <a:pt x="14033" y="10873"/>
                  </a:cubicBezTo>
                  <a:cubicBezTo>
                    <a:pt x="13676" y="10611"/>
                    <a:pt x="13319" y="10337"/>
                    <a:pt x="12950" y="10063"/>
                  </a:cubicBezTo>
                  <a:cubicBezTo>
                    <a:pt x="11116" y="8730"/>
                    <a:pt x="9235" y="7408"/>
                    <a:pt x="7306" y="6146"/>
                  </a:cubicBezTo>
                  <a:cubicBezTo>
                    <a:pt x="8676" y="4455"/>
                    <a:pt x="9628" y="2312"/>
                    <a:pt x="9652" y="121"/>
                  </a:cubicBezTo>
                  <a:cubicBezTo>
                    <a:pt x="9652" y="40"/>
                    <a:pt x="9589" y="1"/>
                    <a:pt x="952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29" name="Google Shape;1129;p28"/>
            <p:cNvSpPr/>
            <p:nvPr/>
          </p:nvSpPr>
          <p:spPr>
            <a:xfrm>
              <a:off x="1047313" y="1171663"/>
              <a:ext cx="11675" cy="37100"/>
            </a:xfrm>
            <a:custGeom>
              <a:avLst/>
              <a:gdLst/>
              <a:ahLst/>
              <a:cxnLst/>
              <a:rect l="l" t="t" r="r" b="b"/>
              <a:pathLst>
                <a:path w="467" h="1484" extrusionOk="0">
                  <a:moveTo>
                    <a:pt x="62" y="0"/>
                  </a:moveTo>
                  <a:cubicBezTo>
                    <a:pt x="31" y="0"/>
                    <a:pt x="0" y="23"/>
                    <a:pt x="7" y="59"/>
                  </a:cubicBezTo>
                  <a:cubicBezTo>
                    <a:pt x="67" y="523"/>
                    <a:pt x="91" y="999"/>
                    <a:pt x="281" y="1428"/>
                  </a:cubicBezTo>
                  <a:cubicBezTo>
                    <a:pt x="300" y="1466"/>
                    <a:pt x="334" y="1483"/>
                    <a:pt x="368" y="1483"/>
                  </a:cubicBezTo>
                  <a:cubicBezTo>
                    <a:pt x="418" y="1483"/>
                    <a:pt x="467" y="1445"/>
                    <a:pt x="460" y="1380"/>
                  </a:cubicBezTo>
                  <a:cubicBezTo>
                    <a:pt x="448" y="916"/>
                    <a:pt x="269" y="464"/>
                    <a:pt x="114" y="35"/>
                  </a:cubicBezTo>
                  <a:cubicBezTo>
                    <a:pt x="105" y="11"/>
                    <a:pt x="84" y="0"/>
                    <a:pt x="62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0" name="Google Shape;1130;p28"/>
            <p:cNvSpPr/>
            <p:nvPr/>
          </p:nvSpPr>
          <p:spPr>
            <a:xfrm>
              <a:off x="804538" y="1037988"/>
              <a:ext cx="26575" cy="39075"/>
            </a:xfrm>
            <a:custGeom>
              <a:avLst/>
              <a:gdLst/>
              <a:ahLst/>
              <a:cxnLst/>
              <a:rect l="l" t="t" r="r" b="b"/>
              <a:pathLst>
                <a:path w="1063" h="1563" extrusionOk="0">
                  <a:moveTo>
                    <a:pt x="902" y="0"/>
                  </a:moveTo>
                  <a:cubicBezTo>
                    <a:pt x="863" y="0"/>
                    <a:pt x="823" y="21"/>
                    <a:pt x="800" y="60"/>
                  </a:cubicBezTo>
                  <a:cubicBezTo>
                    <a:pt x="681" y="286"/>
                    <a:pt x="622" y="536"/>
                    <a:pt x="503" y="774"/>
                  </a:cubicBezTo>
                  <a:cubicBezTo>
                    <a:pt x="384" y="1012"/>
                    <a:pt x="229" y="1250"/>
                    <a:pt x="38" y="1453"/>
                  </a:cubicBezTo>
                  <a:cubicBezTo>
                    <a:pt x="1" y="1500"/>
                    <a:pt x="45" y="1562"/>
                    <a:pt x="95" y="1562"/>
                  </a:cubicBezTo>
                  <a:cubicBezTo>
                    <a:pt x="108" y="1562"/>
                    <a:pt x="121" y="1558"/>
                    <a:pt x="134" y="1548"/>
                  </a:cubicBezTo>
                  <a:cubicBezTo>
                    <a:pt x="574" y="1227"/>
                    <a:pt x="1062" y="667"/>
                    <a:pt x="991" y="84"/>
                  </a:cubicBezTo>
                  <a:cubicBezTo>
                    <a:pt x="985" y="27"/>
                    <a:pt x="945" y="0"/>
                    <a:pt x="902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1" name="Google Shape;1131;p28"/>
            <p:cNvSpPr/>
            <p:nvPr/>
          </p:nvSpPr>
          <p:spPr>
            <a:xfrm>
              <a:off x="828088" y="976013"/>
              <a:ext cx="8275" cy="18375"/>
            </a:xfrm>
            <a:custGeom>
              <a:avLst/>
              <a:gdLst/>
              <a:ahLst/>
              <a:cxnLst/>
              <a:rect l="l" t="t" r="r" b="b"/>
              <a:pathLst>
                <a:path w="331" h="735" extrusionOk="0">
                  <a:moveTo>
                    <a:pt x="246" y="0"/>
                  </a:moveTo>
                  <a:cubicBezTo>
                    <a:pt x="223" y="0"/>
                    <a:pt x="201" y="12"/>
                    <a:pt x="192" y="39"/>
                  </a:cubicBezTo>
                  <a:cubicBezTo>
                    <a:pt x="120" y="241"/>
                    <a:pt x="73" y="443"/>
                    <a:pt x="13" y="646"/>
                  </a:cubicBezTo>
                  <a:cubicBezTo>
                    <a:pt x="0" y="704"/>
                    <a:pt x="40" y="734"/>
                    <a:pt x="83" y="734"/>
                  </a:cubicBezTo>
                  <a:cubicBezTo>
                    <a:pt x="119" y="734"/>
                    <a:pt x="157" y="713"/>
                    <a:pt x="168" y="670"/>
                  </a:cubicBezTo>
                  <a:cubicBezTo>
                    <a:pt x="228" y="479"/>
                    <a:pt x="287" y="277"/>
                    <a:pt x="323" y="86"/>
                  </a:cubicBezTo>
                  <a:cubicBezTo>
                    <a:pt x="330" y="34"/>
                    <a:pt x="286" y="0"/>
                    <a:pt x="246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2" name="Google Shape;1132;p28"/>
            <p:cNvSpPr/>
            <p:nvPr/>
          </p:nvSpPr>
          <p:spPr>
            <a:xfrm>
              <a:off x="1037063" y="874388"/>
              <a:ext cx="45900" cy="17100"/>
            </a:xfrm>
            <a:custGeom>
              <a:avLst/>
              <a:gdLst/>
              <a:ahLst/>
              <a:cxnLst/>
              <a:rect l="l" t="t" r="r" b="b"/>
              <a:pathLst>
                <a:path w="1836" h="684" extrusionOk="0">
                  <a:moveTo>
                    <a:pt x="403" y="0"/>
                  </a:moveTo>
                  <a:cubicBezTo>
                    <a:pt x="287" y="0"/>
                    <a:pt x="175" y="17"/>
                    <a:pt x="72" y="55"/>
                  </a:cubicBezTo>
                  <a:cubicBezTo>
                    <a:pt x="12" y="79"/>
                    <a:pt x="1" y="186"/>
                    <a:pt x="72" y="210"/>
                  </a:cubicBezTo>
                  <a:cubicBezTo>
                    <a:pt x="286" y="282"/>
                    <a:pt x="536" y="270"/>
                    <a:pt x="751" y="317"/>
                  </a:cubicBezTo>
                  <a:cubicBezTo>
                    <a:pt x="1048" y="389"/>
                    <a:pt x="1322" y="508"/>
                    <a:pt x="1572" y="663"/>
                  </a:cubicBezTo>
                  <a:cubicBezTo>
                    <a:pt x="1595" y="677"/>
                    <a:pt x="1618" y="683"/>
                    <a:pt x="1641" y="683"/>
                  </a:cubicBezTo>
                  <a:cubicBezTo>
                    <a:pt x="1748" y="683"/>
                    <a:pt x="1835" y="541"/>
                    <a:pt x="1727" y="472"/>
                  </a:cubicBezTo>
                  <a:cubicBezTo>
                    <a:pt x="1394" y="263"/>
                    <a:pt x="864" y="0"/>
                    <a:pt x="403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3" name="Google Shape;1133;p28"/>
            <p:cNvSpPr/>
            <p:nvPr/>
          </p:nvSpPr>
          <p:spPr>
            <a:xfrm>
              <a:off x="1006113" y="929638"/>
              <a:ext cx="22050" cy="18225"/>
            </a:xfrm>
            <a:custGeom>
              <a:avLst/>
              <a:gdLst/>
              <a:ahLst/>
              <a:cxnLst/>
              <a:rect l="l" t="t" r="r" b="b"/>
              <a:pathLst>
                <a:path w="882" h="729" extrusionOk="0">
                  <a:moveTo>
                    <a:pt x="107" y="0"/>
                  </a:moveTo>
                  <a:cubicBezTo>
                    <a:pt x="0" y="0"/>
                    <a:pt x="0" y="155"/>
                    <a:pt x="72" y="191"/>
                  </a:cubicBezTo>
                  <a:cubicBezTo>
                    <a:pt x="334" y="346"/>
                    <a:pt x="560" y="429"/>
                    <a:pt x="727" y="691"/>
                  </a:cubicBezTo>
                  <a:cubicBezTo>
                    <a:pt x="742" y="717"/>
                    <a:pt x="764" y="728"/>
                    <a:pt x="786" y="728"/>
                  </a:cubicBezTo>
                  <a:cubicBezTo>
                    <a:pt x="834" y="728"/>
                    <a:pt x="882" y="677"/>
                    <a:pt x="858" y="620"/>
                  </a:cubicBezTo>
                  <a:cubicBezTo>
                    <a:pt x="727" y="310"/>
                    <a:pt x="465" y="12"/>
                    <a:pt x="10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4" name="Google Shape;1134;p28"/>
            <p:cNvSpPr/>
            <p:nvPr/>
          </p:nvSpPr>
          <p:spPr>
            <a:xfrm>
              <a:off x="651938" y="880613"/>
              <a:ext cx="35600" cy="47975"/>
            </a:xfrm>
            <a:custGeom>
              <a:avLst/>
              <a:gdLst/>
              <a:ahLst/>
              <a:cxnLst/>
              <a:rect l="l" t="t" r="r" b="b"/>
              <a:pathLst>
                <a:path w="1424" h="1919" extrusionOk="0">
                  <a:moveTo>
                    <a:pt x="1308" y="0"/>
                  </a:moveTo>
                  <a:cubicBezTo>
                    <a:pt x="1278" y="0"/>
                    <a:pt x="1249" y="13"/>
                    <a:pt x="1225" y="45"/>
                  </a:cubicBezTo>
                  <a:cubicBezTo>
                    <a:pt x="1047" y="295"/>
                    <a:pt x="928" y="592"/>
                    <a:pt x="773" y="866"/>
                  </a:cubicBezTo>
                  <a:cubicBezTo>
                    <a:pt x="570" y="1199"/>
                    <a:pt x="344" y="1509"/>
                    <a:pt x="58" y="1771"/>
                  </a:cubicBezTo>
                  <a:cubicBezTo>
                    <a:pt x="0" y="1829"/>
                    <a:pt x="44" y="1918"/>
                    <a:pt x="107" y="1918"/>
                  </a:cubicBezTo>
                  <a:cubicBezTo>
                    <a:pt x="122" y="1918"/>
                    <a:pt x="138" y="1913"/>
                    <a:pt x="154" y="1902"/>
                  </a:cubicBezTo>
                  <a:cubicBezTo>
                    <a:pt x="689" y="1485"/>
                    <a:pt x="1356" y="842"/>
                    <a:pt x="1416" y="128"/>
                  </a:cubicBezTo>
                  <a:cubicBezTo>
                    <a:pt x="1424" y="56"/>
                    <a:pt x="1367" y="0"/>
                    <a:pt x="130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5" name="Google Shape;1135;p28"/>
            <p:cNvSpPr/>
            <p:nvPr/>
          </p:nvSpPr>
          <p:spPr>
            <a:xfrm>
              <a:off x="684788" y="833688"/>
              <a:ext cx="18525" cy="15600"/>
            </a:xfrm>
            <a:custGeom>
              <a:avLst/>
              <a:gdLst/>
              <a:ahLst/>
              <a:cxnLst/>
              <a:rect l="l" t="t" r="r" b="b"/>
              <a:pathLst>
                <a:path w="741" h="624" extrusionOk="0">
                  <a:moveTo>
                    <a:pt x="593" y="1"/>
                  </a:moveTo>
                  <a:cubicBezTo>
                    <a:pt x="575" y="1"/>
                    <a:pt x="558" y="5"/>
                    <a:pt x="542" y="17"/>
                  </a:cubicBezTo>
                  <a:cubicBezTo>
                    <a:pt x="340" y="148"/>
                    <a:pt x="173" y="314"/>
                    <a:pt x="30" y="505"/>
                  </a:cubicBezTo>
                  <a:cubicBezTo>
                    <a:pt x="1" y="544"/>
                    <a:pt x="28" y="624"/>
                    <a:pt x="79" y="624"/>
                  </a:cubicBezTo>
                  <a:cubicBezTo>
                    <a:pt x="89" y="624"/>
                    <a:pt x="101" y="620"/>
                    <a:pt x="114" y="612"/>
                  </a:cubicBezTo>
                  <a:cubicBezTo>
                    <a:pt x="328" y="505"/>
                    <a:pt x="518" y="350"/>
                    <a:pt x="673" y="159"/>
                  </a:cubicBezTo>
                  <a:cubicBezTo>
                    <a:pt x="741" y="92"/>
                    <a:pt x="667" y="1"/>
                    <a:pt x="593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6" name="Google Shape;1136;p28"/>
            <p:cNvSpPr/>
            <p:nvPr/>
          </p:nvSpPr>
          <p:spPr>
            <a:xfrm>
              <a:off x="879388" y="694138"/>
              <a:ext cx="35375" cy="24800"/>
            </a:xfrm>
            <a:custGeom>
              <a:avLst/>
              <a:gdLst/>
              <a:ahLst/>
              <a:cxnLst/>
              <a:rect l="l" t="t" r="r" b="b"/>
              <a:pathLst>
                <a:path w="1415" h="992" extrusionOk="0">
                  <a:moveTo>
                    <a:pt x="1240" y="1"/>
                  </a:moveTo>
                  <a:cubicBezTo>
                    <a:pt x="1210" y="1"/>
                    <a:pt x="1179" y="12"/>
                    <a:pt x="1152" y="38"/>
                  </a:cubicBezTo>
                  <a:cubicBezTo>
                    <a:pt x="843" y="384"/>
                    <a:pt x="438" y="562"/>
                    <a:pt x="69" y="836"/>
                  </a:cubicBezTo>
                  <a:cubicBezTo>
                    <a:pt x="1" y="893"/>
                    <a:pt x="40" y="992"/>
                    <a:pt x="126" y="992"/>
                  </a:cubicBezTo>
                  <a:cubicBezTo>
                    <a:pt x="130" y="992"/>
                    <a:pt x="135" y="991"/>
                    <a:pt x="140" y="991"/>
                  </a:cubicBezTo>
                  <a:cubicBezTo>
                    <a:pt x="640" y="979"/>
                    <a:pt x="1057" y="586"/>
                    <a:pt x="1343" y="193"/>
                  </a:cubicBezTo>
                  <a:cubicBezTo>
                    <a:pt x="1414" y="104"/>
                    <a:pt x="1331" y="1"/>
                    <a:pt x="124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7" name="Google Shape;1137;p28"/>
            <p:cNvSpPr/>
            <p:nvPr/>
          </p:nvSpPr>
          <p:spPr>
            <a:xfrm>
              <a:off x="830963" y="664563"/>
              <a:ext cx="27350" cy="29200"/>
            </a:xfrm>
            <a:custGeom>
              <a:avLst/>
              <a:gdLst/>
              <a:ahLst/>
              <a:cxnLst/>
              <a:rect l="l" t="t" r="r" b="b"/>
              <a:pathLst>
                <a:path w="1094" h="1168" extrusionOk="0">
                  <a:moveTo>
                    <a:pt x="996" y="0"/>
                  </a:moveTo>
                  <a:cubicBezTo>
                    <a:pt x="988" y="0"/>
                    <a:pt x="979" y="2"/>
                    <a:pt x="970" y="7"/>
                  </a:cubicBezTo>
                  <a:cubicBezTo>
                    <a:pt x="553" y="233"/>
                    <a:pt x="148" y="602"/>
                    <a:pt x="17" y="1067"/>
                  </a:cubicBezTo>
                  <a:cubicBezTo>
                    <a:pt x="0" y="1117"/>
                    <a:pt x="37" y="1168"/>
                    <a:pt x="81" y="1168"/>
                  </a:cubicBezTo>
                  <a:cubicBezTo>
                    <a:pt x="99" y="1168"/>
                    <a:pt x="119" y="1159"/>
                    <a:pt x="136" y="1138"/>
                  </a:cubicBezTo>
                  <a:cubicBezTo>
                    <a:pt x="422" y="781"/>
                    <a:pt x="672" y="436"/>
                    <a:pt x="1041" y="138"/>
                  </a:cubicBezTo>
                  <a:cubicBezTo>
                    <a:pt x="1093" y="96"/>
                    <a:pt x="1054" y="0"/>
                    <a:pt x="996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8" name="Google Shape;1138;p28"/>
            <p:cNvSpPr/>
            <p:nvPr/>
          </p:nvSpPr>
          <p:spPr>
            <a:xfrm>
              <a:off x="791313" y="690988"/>
              <a:ext cx="17350" cy="14750"/>
            </a:xfrm>
            <a:custGeom>
              <a:avLst/>
              <a:gdLst/>
              <a:ahLst/>
              <a:cxnLst/>
              <a:rect l="l" t="t" r="r" b="b"/>
              <a:pathLst>
                <a:path w="694" h="590" extrusionOk="0">
                  <a:moveTo>
                    <a:pt x="582" y="1"/>
                  </a:moveTo>
                  <a:cubicBezTo>
                    <a:pt x="566" y="1"/>
                    <a:pt x="549" y="7"/>
                    <a:pt x="532" y="21"/>
                  </a:cubicBezTo>
                  <a:cubicBezTo>
                    <a:pt x="353" y="164"/>
                    <a:pt x="151" y="307"/>
                    <a:pt x="20" y="498"/>
                  </a:cubicBezTo>
                  <a:cubicBezTo>
                    <a:pt x="0" y="527"/>
                    <a:pt x="21" y="590"/>
                    <a:pt x="63" y="590"/>
                  </a:cubicBezTo>
                  <a:cubicBezTo>
                    <a:pt x="72" y="590"/>
                    <a:pt x="81" y="587"/>
                    <a:pt x="91" y="581"/>
                  </a:cubicBezTo>
                  <a:cubicBezTo>
                    <a:pt x="294" y="486"/>
                    <a:pt x="460" y="295"/>
                    <a:pt x="627" y="152"/>
                  </a:cubicBezTo>
                  <a:cubicBezTo>
                    <a:pt x="693" y="96"/>
                    <a:pt x="646" y="1"/>
                    <a:pt x="58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39" name="Google Shape;1139;p28"/>
            <p:cNvSpPr/>
            <p:nvPr/>
          </p:nvSpPr>
          <p:spPr>
            <a:xfrm>
              <a:off x="557238" y="784263"/>
              <a:ext cx="10600" cy="41250"/>
            </a:xfrm>
            <a:custGeom>
              <a:avLst/>
              <a:gdLst/>
              <a:ahLst/>
              <a:cxnLst/>
              <a:rect l="l" t="t" r="r" b="b"/>
              <a:pathLst>
                <a:path w="424" h="1650" extrusionOk="0">
                  <a:moveTo>
                    <a:pt x="97" y="1"/>
                  </a:moveTo>
                  <a:cubicBezTo>
                    <a:pt x="51" y="1"/>
                    <a:pt x="1" y="42"/>
                    <a:pt x="1" y="100"/>
                  </a:cubicBezTo>
                  <a:cubicBezTo>
                    <a:pt x="1" y="589"/>
                    <a:pt x="96" y="1077"/>
                    <a:pt x="191" y="1553"/>
                  </a:cubicBezTo>
                  <a:cubicBezTo>
                    <a:pt x="202" y="1619"/>
                    <a:pt x="253" y="1649"/>
                    <a:pt x="304" y="1649"/>
                  </a:cubicBezTo>
                  <a:cubicBezTo>
                    <a:pt x="364" y="1649"/>
                    <a:pt x="424" y="1607"/>
                    <a:pt x="417" y="1529"/>
                  </a:cubicBezTo>
                  <a:cubicBezTo>
                    <a:pt x="358" y="1029"/>
                    <a:pt x="310" y="541"/>
                    <a:pt x="167" y="53"/>
                  </a:cubicBezTo>
                  <a:cubicBezTo>
                    <a:pt x="154" y="16"/>
                    <a:pt x="126" y="1"/>
                    <a:pt x="9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0" name="Google Shape;1140;p28"/>
            <p:cNvSpPr/>
            <p:nvPr/>
          </p:nvSpPr>
          <p:spPr>
            <a:xfrm>
              <a:off x="565988" y="735188"/>
              <a:ext cx="11175" cy="28700"/>
            </a:xfrm>
            <a:custGeom>
              <a:avLst/>
              <a:gdLst/>
              <a:ahLst/>
              <a:cxnLst/>
              <a:rect l="l" t="t" r="r" b="b"/>
              <a:pathLst>
                <a:path w="447" h="1148" extrusionOk="0">
                  <a:moveTo>
                    <a:pt x="78" y="0"/>
                  </a:moveTo>
                  <a:cubicBezTo>
                    <a:pt x="38" y="0"/>
                    <a:pt x="1" y="32"/>
                    <a:pt x="8" y="87"/>
                  </a:cubicBezTo>
                  <a:cubicBezTo>
                    <a:pt x="20" y="420"/>
                    <a:pt x="151" y="766"/>
                    <a:pt x="246" y="1087"/>
                  </a:cubicBezTo>
                  <a:cubicBezTo>
                    <a:pt x="255" y="1129"/>
                    <a:pt x="291" y="1148"/>
                    <a:pt x="328" y="1148"/>
                  </a:cubicBezTo>
                  <a:cubicBezTo>
                    <a:pt x="385" y="1148"/>
                    <a:pt x="446" y="1104"/>
                    <a:pt x="425" y="1040"/>
                  </a:cubicBezTo>
                  <a:cubicBezTo>
                    <a:pt x="353" y="718"/>
                    <a:pt x="306" y="349"/>
                    <a:pt x="151" y="51"/>
                  </a:cubicBezTo>
                  <a:cubicBezTo>
                    <a:pt x="136" y="16"/>
                    <a:pt x="106" y="0"/>
                    <a:pt x="7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1" name="Google Shape;1141;p28"/>
            <p:cNvSpPr/>
            <p:nvPr/>
          </p:nvSpPr>
          <p:spPr>
            <a:xfrm>
              <a:off x="494738" y="761188"/>
              <a:ext cx="21525" cy="30875"/>
            </a:xfrm>
            <a:custGeom>
              <a:avLst/>
              <a:gdLst/>
              <a:ahLst/>
              <a:cxnLst/>
              <a:rect l="l" t="t" r="r" b="b"/>
              <a:pathLst>
                <a:path w="861" h="1235" extrusionOk="0">
                  <a:moveTo>
                    <a:pt x="716" y="1"/>
                  </a:moveTo>
                  <a:cubicBezTo>
                    <a:pt x="697" y="1"/>
                    <a:pt x="676" y="7"/>
                    <a:pt x="655" y="23"/>
                  </a:cubicBezTo>
                  <a:cubicBezTo>
                    <a:pt x="286" y="285"/>
                    <a:pt x="0" y="702"/>
                    <a:pt x="60" y="1178"/>
                  </a:cubicBezTo>
                  <a:cubicBezTo>
                    <a:pt x="60" y="1212"/>
                    <a:pt x="94" y="1234"/>
                    <a:pt x="128" y="1234"/>
                  </a:cubicBezTo>
                  <a:cubicBezTo>
                    <a:pt x="155" y="1234"/>
                    <a:pt x="181" y="1221"/>
                    <a:pt x="191" y="1190"/>
                  </a:cubicBezTo>
                  <a:cubicBezTo>
                    <a:pt x="310" y="809"/>
                    <a:pt x="441" y="452"/>
                    <a:pt x="774" y="190"/>
                  </a:cubicBezTo>
                  <a:cubicBezTo>
                    <a:pt x="861" y="123"/>
                    <a:pt x="800" y="1"/>
                    <a:pt x="716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2" name="Google Shape;1142;p28"/>
            <p:cNvSpPr/>
            <p:nvPr/>
          </p:nvSpPr>
          <p:spPr>
            <a:xfrm>
              <a:off x="737313" y="519063"/>
              <a:ext cx="39150" cy="20375"/>
            </a:xfrm>
            <a:custGeom>
              <a:avLst/>
              <a:gdLst/>
              <a:ahLst/>
              <a:cxnLst/>
              <a:rect l="l" t="t" r="r" b="b"/>
              <a:pathLst>
                <a:path w="1566" h="815" extrusionOk="0">
                  <a:moveTo>
                    <a:pt x="1452" y="1"/>
                  </a:moveTo>
                  <a:cubicBezTo>
                    <a:pt x="1444" y="1"/>
                    <a:pt x="1437" y="2"/>
                    <a:pt x="1430" y="5"/>
                  </a:cubicBezTo>
                  <a:cubicBezTo>
                    <a:pt x="1180" y="100"/>
                    <a:pt x="953" y="243"/>
                    <a:pt x="715" y="350"/>
                  </a:cubicBezTo>
                  <a:cubicBezTo>
                    <a:pt x="489" y="457"/>
                    <a:pt x="263" y="541"/>
                    <a:pt x="60" y="683"/>
                  </a:cubicBezTo>
                  <a:cubicBezTo>
                    <a:pt x="1" y="731"/>
                    <a:pt x="49" y="814"/>
                    <a:pt x="108" y="814"/>
                  </a:cubicBezTo>
                  <a:cubicBezTo>
                    <a:pt x="584" y="791"/>
                    <a:pt x="1180" y="457"/>
                    <a:pt x="1513" y="124"/>
                  </a:cubicBezTo>
                  <a:cubicBezTo>
                    <a:pt x="1565" y="71"/>
                    <a:pt x="1507" y="1"/>
                    <a:pt x="145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3" name="Google Shape;1143;p28"/>
            <p:cNvSpPr/>
            <p:nvPr/>
          </p:nvSpPr>
          <p:spPr>
            <a:xfrm>
              <a:off x="703688" y="552538"/>
              <a:ext cx="25125" cy="10600"/>
            </a:xfrm>
            <a:custGeom>
              <a:avLst/>
              <a:gdLst/>
              <a:ahLst/>
              <a:cxnLst/>
              <a:rect l="l" t="t" r="r" b="b"/>
              <a:pathLst>
                <a:path w="1005" h="424" extrusionOk="0">
                  <a:moveTo>
                    <a:pt x="853" y="0"/>
                  </a:moveTo>
                  <a:cubicBezTo>
                    <a:pt x="832" y="0"/>
                    <a:pt x="809" y="7"/>
                    <a:pt x="786" y="23"/>
                  </a:cubicBezTo>
                  <a:cubicBezTo>
                    <a:pt x="572" y="178"/>
                    <a:pt x="358" y="190"/>
                    <a:pt x="108" y="214"/>
                  </a:cubicBezTo>
                  <a:cubicBezTo>
                    <a:pt x="24" y="225"/>
                    <a:pt x="1" y="345"/>
                    <a:pt x="84" y="368"/>
                  </a:cubicBezTo>
                  <a:cubicBezTo>
                    <a:pt x="168" y="407"/>
                    <a:pt x="255" y="424"/>
                    <a:pt x="341" y="424"/>
                  </a:cubicBezTo>
                  <a:cubicBezTo>
                    <a:pt x="546" y="424"/>
                    <a:pt x="749" y="328"/>
                    <a:pt x="917" y="202"/>
                  </a:cubicBezTo>
                  <a:cubicBezTo>
                    <a:pt x="1004" y="125"/>
                    <a:pt x="942" y="0"/>
                    <a:pt x="853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4" name="Google Shape;1144;p28"/>
            <p:cNvSpPr/>
            <p:nvPr/>
          </p:nvSpPr>
          <p:spPr>
            <a:xfrm>
              <a:off x="651713" y="533938"/>
              <a:ext cx="12000" cy="13825"/>
            </a:xfrm>
            <a:custGeom>
              <a:avLst/>
              <a:gdLst/>
              <a:ahLst/>
              <a:cxnLst/>
              <a:rect l="l" t="t" r="r" b="b"/>
              <a:pathLst>
                <a:path w="480" h="553" extrusionOk="0">
                  <a:moveTo>
                    <a:pt x="420" y="0"/>
                  </a:moveTo>
                  <a:cubicBezTo>
                    <a:pt x="414" y="0"/>
                    <a:pt x="407" y="2"/>
                    <a:pt x="401" y="5"/>
                  </a:cubicBezTo>
                  <a:cubicBezTo>
                    <a:pt x="198" y="100"/>
                    <a:pt x="79" y="267"/>
                    <a:pt x="8" y="469"/>
                  </a:cubicBezTo>
                  <a:cubicBezTo>
                    <a:pt x="0" y="516"/>
                    <a:pt x="38" y="552"/>
                    <a:pt x="72" y="552"/>
                  </a:cubicBezTo>
                  <a:cubicBezTo>
                    <a:pt x="90" y="552"/>
                    <a:pt x="107" y="542"/>
                    <a:pt x="115" y="517"/>
                  </a:cubicBezTo>
                  <a:cubicBezTo>
                    <a:pt x="175" y="327"/>
                    <a:pt x="294" y="196"/>
                    <a:pt x="448" y="77"/>
                  </a:cubicBezTo>
                  <a:cubicBezTo>
                    <a:pt x="479" y="56"/>
                    <a:pt x="457" y="0"/>
                    <a:pt x="420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5" name="Google Shape;1145;p28"/>
            <p:cNvSpPr/>
            <p:nvPr/>
          </p:nvSpPr>
          <p:spPr>
            <a:xfrm>
              <a:off x="529863" y="328263"/>
              <a:ext cx="7450" cy="33150"/>
            </a:xfrm>
            <a:custGeom>
              <a:avLst/>
              <a:gdLst/>
              <a:ahLst/>
              <a:cxnLst/>
              <a:rect l="l" t="t" r="r" b="b"/>
              <a:pathLst>
                <a:path w="298" h="1326" extrusionOk="0">
                  <a:moveTo>
                    <a:pt x="231" y="1"/>
                  </a:moveTo>
                  <a:cubicBezTo>
                    <a:pt x="207" y="1"/>
                    <a:pt x="184" y="17"/>
                    <a:pt x="179" y="53"/>
                  </a:cubicBezTo>
                  <a:cubicBezTo>
                    <a:pt x="107" y="445"/>
                    <a:pt x="0" y="862"/>
                    <a:pt x="0" y="1267"/>
                  </a:cubicBezTo>
                  <a:cubicBezTo>
                    <a:pt x="0" y="1307"/>
                    <a:pt x="31" y="1325"/>
                    <a:pt x="63" y="1325"/>
                  </a:cubicBezTo>
                  <a:cubicBezTo>
                    <a:pt x="99" y="1325"/>
                    <a:pt x="137" y="1304"/>
                    <a:pt x="143" y="1267"/>
                  </a:cubicBezTo>
                  <a:cubicBezTo>
                    <a:pt x="250" y="886"/>
                    <a:pt x="250" y="457"/>
                    <a:pt x="298" y="76"/>
                  </a:cubicBezTo>
                  <a:cubicBezTo>
                    <a:pt x="298" y="29"/>
                    <a:pt x="263" y="1"/>
                    <a:pt x="23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6" name="Google Shape;1146;p28"/>
            <p:cNvSpPr/>
            <p:nvPr/>
          </p:nvSpPr>
          <p:spPr>
            <a:xfrm>
              <a:off x="568113" y="340013"/>
              <a:ext cx="28450" cy="30475"/>
            </a:xfrm>
            <a:custGeom>
              <a:avLst/>
              <a:gdLst/>
              <a:ahLst/>
              <a:cxnLst/>
              <a:rect l="l" t="t" r="r" b="b"/>
              <a:pathLst>
                <a:path w="1138" h="1219" extrusionOk="0">
                  <a:moveTo>
                    <a:pt x="1051" y="0"/>
                  </a:moveTo>
                  <a:cubicBezTo>
                    <a:pt x="1028" y="0"/>
                    <a:pt x="1007" y="11"/>
                    <a:pt x="994" y="35"/>
                  </a:cubicBezTo>
                  <a:cubicBezTo>
                    <a:pt x="768" y="511"/>
                    <a:pt x="423" y="785"/>
                    <a:pt x="42" y="1118"/>
                  </a:cubicBezTo>
                  <a:cubicBezTo>
                    <a:pt x="1" y="1160"/>
                    <a:pt x="22" y="1218"/>
                    <a:pt x="67" y="1218"/>
                  </a:cubicBezTo>
                  <a:cubicBezTo>
                    <a:pt x="74" y="1218"/>
                    <a:pt x="81" y="1217"/>
                    <a:pt x="90" y="1214"/>
                  </a:cubicBezTo>
                  <a:cubicBezTo>
                    <a:pt x="566" y="1023"/>
                    <a:pt x="911" y="535"/>
                    <a:pt x="1113" y="94"/>
                  </a:cubicBezTo>
                  <a:cubicBezTo>
                    <a:pt x="1137" y="40"/>
                    <a:pt x="1093" y="0"/>
                    <a:pt x="1051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7" name="Google Shape;1147;p28"/>
            <p:cNvSpPr/>
            <p:nvPr/>
          </p:nvSpPr>
          <p:spPr>
            <a:xfrm>
              <a:off x="547538" y="385263"/>
              <a:ext cx="16450" cy="10175"/>
            </a:xfrm>
            <a:custGeom>
              <a:avLst/>
              <a:gdLst/>
              <a:ahLst/>
              <a:cxnLst/>
              <a:rect l="l" t="t" r="r" b="b"/>
              <a:pathLst>
                <a:path w="658" h="407" extrusionOk="0">
                  <a:moveTo>
                    <a:pt x="515" y="0"/>
                  </a:moveTo>
                  <a:cubicBezTo>
                    <a:pt x="501" y="0"/>
                    <a:pt x="487" y="3"/>
                    <a:pt x="472" y="11"/>
                  </a:cubicBezTo>
                  <a:cubicBezTo>
                    <a:pt x="329" y="94"/>
                    <a:pt x="174" y="154"/>
                    <a:pt x="43" y="261"/>
                  </a:cubicBezTo>
                  <a:cubicBezTo>
                    <a:pt x="0" y="304"/>
                    <a:pt x="16" y="407"/>
                    <a:pt x="82" y="407"/>
                  </a:cubicBezTo>
                  <a:cubicBezTo>
                    <a:pt x="89" y="407"/>
                    <a:pt x="95" y="406"/>
                    <a:pt x="103" y="404"/>
                  </a:cubicBezTo>
                  <a:cubicBezTo>
                    <a:pt x="258" y="368"/>
                    <a:pt x="401" y="285"/>
                    <a:pt x="543" y="213"/>
                  </a:cubicBezTo>
                  <a:cubicBezTo>
                    <a:pt x="658" y="161"/>
                    <a:pt x="609" y="0"/>
                    <a:pt x="51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8" name="Google Shape;1148;p28"/>
            <p:cNvSpPr/>
            <p:nvPr/>
          </p:nvSpPr>
          <p:spPr>
            <a:xfrm>
              <a:off x="339463" y="573938"/>
              <a:ext cx="36525" cy="30625"/>
            </a:xfrm>
            <a:custGeom>
              <a:avLst/>
              <a:gdLst/>
              <a:ahLst/>
              <a:cxnLst/>
              <a:rect l="l" t="t" r="r" b="b"/>
              <a:pathLst>
                <a:path w="1461" h="1225" extrusionOk="0">
                  <a:moveTo>
                    <a:pt x="1401" y="1"/>
                  </a:moveTo>
                  <a:cubicBezTo>
                    <a:pt x="770" y="36"/>
                    <a:pt x="175" y="536"/>
                    <a:pt x="8" y="1144"/>
                  </a:cubicBezTo>
                  <a:cubicBezTo>
                    <a:pt x="0" y="1193"/>
                    <a:pt x="48" y="1225"/>
                    <a:pt x="90" y="1225"/>
                  </a:cubicBezTo>
                  <a:cubicBezTo>
                    <a:pt x="110" y="1225"/>
                    <a:pt x="128" y="1218"/>
                    <a:pt x="139" y="1203"/>
                  </a:cubicBezTo>
                  <a:cubicBezTo>
                    <a:pt x="484" y="691"/>
                    <a:pt x="865" y="358"/>
                    <a:pt x="1425" y="84"/>
                  </a:cubicBezTo>
                  <a:cubicBezTo>
                    <a:pt x="1461" y="60"/>
                    <a:pt x="1449" y="1"/>
                    <a:pt x="140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49" name="Google Shape;1149;p28"/>
            <p:cNvSpPr/>
            <p:nvPr/>
          </p:nvSpPr>
          <p:spPr>
            <a:xfrm>
              <a:off x="389163" y="612688"/>
              <a:ext cx="11125" cy="28525"/>
            </a:xfrm>
            <a:custGeom>
              <a:avLst/>
              <a:gdLst/>
              <a:ahLst/>
              <a:cxnLst/>
              <a:rect l="l" t="t" r="r" b="b"/>
              <a:pathLst>
                <a:path w="445" h="1141" extrusionOk="0">
                  <a:moveTo>
                    <a:pt x="340" y="1"/>
                  </a:moveTo>
                  <a:cubicBezTo>
                    <a:pt x="308" y="1"/>
                    <a:pt x="277" y="17"/>
                    <a:pt x="259" y="58"/>
                  </a:cubicBezTo>
                  <a:cubicBezTo>
                    <a:pt x="128" y="356"/>
                    <a:pt x="92" y="713"/>
                    <a:pt x="20" y="1022"/>
                  </a:cubicBezTo>
                  <a:cubicBezTo>
                    <a:pt x="0" y="1097"/>
                    <a:pt x="56" y="1140"/>
                    <a:pt x="116" y="1140"/>
                  </a:cubicBezTo>
                  <a:cubicBezTo>
                    <a:pt x="161" y="1140"/>
                    <a:pt x="207" y="1115"/>
                    <a:pt x="223" y="1058"/>
                  </a:cubicBezTo>
                  <a:cubicBezTo>
                    <a:pt x="294" y="748"/>
                    <a:pt x="425" y="427"/>
                    <a:pt x="437" y="105"/>
                  </a:cubicBezTo>
                  <a:cubicBezTo>
                    <a:pt x="445" y="46"/>
                    <a:pt x="392" y="1"/>
                    <a:pt x="34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0" name="Google Shape;1150;p28"/>
            <p:cNvSpPr/>
            <p:nvPr/>
          </p:nvSpPr>
          <p:spPr>
            <a:xfrm>
              <a:off x="343463" y="645988"/>
              <a:ext cx="14825" cy="12600"/>
            </a:xfrm>
            <a:custGeom>
              <a:avLst/>
              <a:gdLst/>
              <a:ahLst/>
              <a:cxnLst/>
              <a:rect l="l" t="t" r="r" b="b"/>
              <a:pathLst>
                <a:path w="593" h="504" extrusionOk="0">
                  <a:moveTo>
                    <a:pt x="493" y="1"/>
                  </a:moveTo>
                  <a:cubicBezTo>
                    <a:pt x="482" y="1"/>
                    <a:pt x="469" y="4"/>
                    <a:pt x="455" y="12"/>
                  </a:cubicBezTo>
                  <a:cubicBezTo>
                    <a:pt x="313" y="83"/>
                    <a:pt x="205" y="202"/>
                    <a:pt x="86" y="297"/>
                  </a:cubicBezTo>
                  <a:cubicBezTo>
                    <a:pt x="1" y="374"/>
                    <a:pt x="67" y="503"/>
                    <a:pt x="152" y="503"/>
                  </a:cubicBezTo>
                  <a:cubicBezTo>
                    <a:pt x="173" y="503"/>
                    <a:pt x="196" y="495"/>
                    <a:pt x="217" y="476"/>
                  </a:cubicBezTo>
                  <a:cubicBezTo>
                    <a:pt x="336" y="381"/>
                    <a:pt x="467" y="274"/>
                    <a:pt x="563" y="143"/>
                  </a:cubicBezTo>
                  <a:cubicBezTo>
                    <a:pt x="593" y="93"/>
                    <a:pt x="555" y="1"/>
                    <a:pt x="493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1" name="Google Shape;1151;p28"/>
            <p:cNvSpPr/>
            <p:nvPr/>
          </p:nvSpPr>
          <p:spPr>
            <a:xfrm>
              <a:off x="383713" y="532513"/>
              <a:ext cx="23050" cy="7825"/>
            </a:xfrm>
            <a:custGeom>
              <a:avLst/>
              <a:gdLst/>
              <a:ahLst/>
              <a:cxnLst/>
              <a:rect l="l" t="t" r="r" b="b"/>
              <a:pathLst>
                <a:path w="922" h="313" extrusionOk="0">
                  <a:moveTo>
                    <a:pt x="796" y="1"/>
                  </a:moveTo>
                  <a:cubicBezTo>
                    <a:pt x="789" y="1"/>
                    <a:pt x="782" y="1"/>
                    <a:pt x="774" y="3"/>
                  </a:cubicBezTo>
                  <a:cubicBezTo>
                    <a:pt x="560" y="38"/>
                    <a:pt x="322" y="50"/>
                    <a:pt x="107" y="134"/>
                  </a:cubicBezTo>
                  <a:cubicBezTo>
                    <a:pt x="0" y="169"/>
                    <a:pt x="60" y="312"/>
                    <a:pt x="155" y="312"/>
                  </a:cubicBezTo>
                  <a:cubicBezTo>
                    <a:pt x="369" y="312"/>
                    <a:pt x="596" y="241"/>
                    <a:pt x="798" y="193"/>
                  </a:cubicBezTo>
                  <a:cubicBezTo>
                    <a:pt x="921" y="171"/>
                    <a:pt x="907" y="1"/>
                    <a:pt x="796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2" name="Google Shape;1152;p28"/>
            <p:cNvSpPr/>
            <p:nvPr/>
          </p:nvSpPr>
          <p:spPr>
            <a:xfrm>
              <a:off x="157438" y="438163"/>
              <a:ext cx="35600" cy="15400"/>
            </a:xfrm>
            <a:custGeom>
              <a:avLst/>
              <a:gdLst/>
              <a:ahLst/>
              <a:cxnLst/>
              <a:rect l="l" t="t" r="r" b="b"/>
              <a:pathLst>
                <a:path w="1424" h="616" extrusionOk="0">
                  <a:moveTo>
                    <a:pt x="1296" y="0"/>
                  </a:moveTo>
                  <a:cubicBezTo>
                    <a:pt x="1290" y="0"/>
                    <a:pt x="1283" y="1"/>
                    <a:pt x="1277" y="2"/>
                  </a:cubicBezTo>
                  <a:cubicBezTo>
                    <a:pt x="872" y="50"/>
                    <a:pt x="384" y="145"/>
                    <a:pt x="74" y="431"/>
                  </a:cubicBezTo>
                  <a:cubicBezTo>
                    <a:pt x="0" y="505"/>
                    <a:pt x="48" y="616"/>
                    <a:pt x="142" y="616"/>
                  </a:cubicBezTo>
                  <a:cubicBezTo>
                    <a:pt x="154" y="616"/>
                    <a:pt x="167" y="614"/>
                    <a:pt x="181" y="610"/>
                  </a:cubicBezTo>
                  <a:cubicBezTo>
                    <a:pt x="562" y="502"/>
                    <a:pt x="931" y="300"/>
                    <a:pt x="1312" y="181"/>
                  </a:cubicBezTo>
                  <a:cubicBezTo>
                    <a:pt x="1424" y="159"/>
                    <a:pt x="1389" y="0"/>
                    <a:pt x="1296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3" name="Google Shape;1153;p28"/>
            <p:cNvSpPr/>
            <p:nvPr/>
          </p:nvSpPr>
          <p:spPr>
            <a:xfrm>
              <a:off x="153038" y="481138"/>
              <a:ext cx="20175" cy="16975"/>
            </a:xfrm>
            <a:custGeom>
              <a:avLst/>
              <a:gdLst/>
              <a:ahLst/>
              <a:cxnLst/>
              <a:rect l="l" t="t" r="r" b="b"/>
              <a:pathLst>
                <a:path w="807" h="679" extrusionOk="0">
                  <a:moveTo>
                    <a:pt x="700" y="1"/>
                  </a:moveTo>
                  <a:cubicBezTo>
                    <a:pt x="685" y="1"/>
                    <a:pt x="669" y="7"/>
                    <a:pt x="655" y="22"/>
                  </a:cubicBezTo>
                  <a:cubicBezTo>
                    <a:pt x="452" y="200"/>
                    <a:pt x="226" y="367"/>
                    <a:pt x="48" y="557"/>
                  </a:cubicBezTo>
                  <a:cubicBezTo>
                    <a:pt x="0" y="614"/>
                    <a:pt x="51" y="679"/>
                    <a:pt x="103" y="679"/>
                  </a:cubicBezTo>
                  <a:cubicBezTo>
                    <a:pt x="117" y="679"/>
                    <a:pt x="131" y="674"/>
                    <a:pt x="143" y="665"/>
                  </a:cubicBezTo>
                  <a:cubicBezTo>
                    <a:pt x="357" y="522"/>
                    <a:pt x="548" y="319"/>
                    <a:pt x="750" y="153"/>
                  </a:cubicBezTo>
                  <a:cubicBezTo>
                    <a:pt x="807" y="96"/>
                    <a:pt x="758" y="1"/>
                    <a:pt x="70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4" name="Google Shape;1154;p28"/>
            <p:cNvSpPr/>
            <p:nvPr/>
          </p:nvSpPr>
          <p:spPr>
            <a:xfrm>
              <a:off x="216538" y="462688"/>
              <a:ext cx="15875" cy="43900"/>
            </a:xfrm>
            <a:custGeom>
              <a:avLst/>
              <a:gdLst/>
              <a:ahLst/>
              <a:cxnLst/>
              <a:rect l="l" t="t" r="r" b="b"/>
              <a:pathLst>
                <a:path w="635" h="1756" extrusionOk="0">
                  <a:moveTo>
                    <a:pt x="514" y="1"/>
                  </a:moveTo>
                  <a:cubicBezTo>
                    <a:pt x="481" y="1"/>
                    <a:pt x="450" y="17"/>
                    <a:pt x="437" y="57"/>
                  </a:cubicBezTo>
                  <a:cubicBezTo>
                    <a:pt x="246" y="557"/>
                    <a:pt x="67" y="1141"/>
                    <a:pt x="8" y="1664"/>
                  </a:cubicBezTo>
                  <a:cubicBezTo>
                    <a:pt x="0" y="1717"/>
                    <a:pt x="50" y="1756"/>
                    <a:pt x="97" y="1756"/>
                  </a:cubicBezTo>
                  <a:cubicBezTo>
                    <a:pt x="124" y="1756"/>
                    <a:pt x="150" y="1743"/>
                    <a:pt x="163" y="1712"/>
                  </a:cubicBezTo>
                  <a:cubicBezTo>
                    <a:pt x="377" y="1224"/>
                    <a:pt x="532" y="629"/>
                    <a:pt x="627" y="117"/>
                  </a:cubicBezTo>
                  <a:cubicBezTo>
                    <a:pt x="635" y="49"/>
                    <a:pt x="571" y="1"/>
                    <a:pt x="514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5" name="Google Shape;1155;p28"/>
            <p:cNvSpPr/>
            <p:nvPr/>
          </p:nvSpPr>
          <p:spPr>
            <a:xfrm>
              <a:off x="408813" y="196063"/>
              <a:ext cx="22225" cy="26775"/>
            </a:xfrm>
            <a:custGeom>
              <a:avLst/>
              <a:gdLst/>
              <a:ahLst/>
              <a:cxnLst/>
              <a:rect l="l" t="t" r="r" b="b"/>
              <a:pathLst>
                <a:path w="889" h="1071" extrusionOk="0">
                  <a:moveTo>
                    <a:pt x="785" y="1"/>
                  </a:moveTo>
                  <a:cubicBezTo>
                    <a:pt x="757" y="1"/>
                    <a:pt x="728" y="16"/>
                    <a:pt x="711" y="54"/>
                  </a:cubicBezTo>
                  <a:cubicBezTo>
                    <a:pt x="544" y="411"/>
                    <a:pt x="294" y="661"/>
                    <a:pt x="32" y="959"/>
                  </a:cubicBezTo>
                  <a:cubicBezTo>
                    <a:pt x="1" y="1001"/>
                    <a:pt x="43" y="1070"/>
                    <a:pt x="94" y="1070"/>
                  </a:cubicBezTo>
                  <a:cubicBezTo>
                    <a:pt x="101" y="1070"/>
                    <a:pt x="108" y="1069"/>
                    <a:pt x="116" y="1066"/>
                  </a:cubicBezTo>
                  <a:cubicBezTo>
                    <a:pt x="473" y="876"/>
                    <a:pt x="711" y="495"/>
                    <a:pt x="866" y="114"/>
                  </a:cubicBezTo>
                  <a:cubicBezTo>
                    <a:pt x="889" y="52"/>
                    <a:pt x="837" y="1"/>
                    <a:pt x="78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6" name="Google Shape;1156;p28"/>
            <p:cNvSpPr/>
            <p:nvPr/>
          </p:nvSpPr>
          <p:spPr>
            <a:xfrm>
              <a:off x="353338" y="199588"/>
              <a:ext cx="10150" cy="44200"/>
            </a:xfrm>
            <a:custGeom>
              <a:avLst/>
              <a:gdLst/>
              <a:ahLst/>
              <a:cxnLst/>
              <a:rect l="l" t="t" r="r" b="b"/>
              <a:pathLst>
                <a:path w="406" h="1768" extrusionOk="0">
                  <a:moveTo>
                    <a:pt x="280" y="1"/>
                  </a:moveTo>
                  <a:cubicBezTo>
                    <a:pt x="252" y="1"/>
                    <a:pt x="225" y="14"/>
                    <a:pt x="215" y="44"/>
                  </a:cubicBezTo>
                  <a:cubicBezTo>
                    <a:pt x="132" y="306"/>
                    <a:pt x="108" y="580"/>
                    <a:pt x="84" y="854"/>
                  </a:cubicBezTo>
                  <a:cubicBezTo>
                    <a:pt x="49" y="1128"/>
                    <a:pt x="1" y="1413"/>
                    <a:pt x="37" y="1675"/>
                  </a:cubicBezTo>
                  <a:cubicBezTo>
                    <a:pt x="44" y="1732"/>
                    <a:pt x="96" y="1767"/>
                    <a:pt x="143" y="1767"/>
                  </a:cubicBezTo>
                  <a:cubicBezTo>
                    <a:pt x="176" y="1767"/>
                    <a:pt x="205" y="1750"/>
                    <a:pt x="215" y="1711"/>
                  </a:cubicBezTo>
                  <a:cubicBezTo>
                    <a:pt x="310" y="1449"/>
                    <a:pt x="310" y="1163"/>
                    <a:pt x="334" y="889"/>
                  </a:cubicBezTo>
                  <a:cubicBezTo>
                    <a:pt x="358" y="628"/>
                    <a:pt x="406" y="342"/>
                    <a:pt x="370" y="68"/>
                  </a:cubicBezTo>
                  <a:cubicBezTo>
                    <a:pt x="363" y="26"/>
                    <a:pt x="320" y="1"/>
                    <a:pt x="28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7" name="Google Shape;1157;p28"/>
            <p:cNvSpPr/>
            <p:nvPr/>
          </p:nvSpPr>
          <p:spPr>
            <a:xfrm>
              <a:off x="328488" y="253663"/>
              <a:ext cx="6425" cy="20625"/>
            </a:xfrm>
            <a:custGeom>
              <a:avLst/>
              <a:gdLst/>
              <a:ahLst/>
              <a:cxnLst/>
              <a:rect l="l" t="t" r="r" b="b"/>
              <a:pathLst>
                <a:path w="257" h="825" extrusionOk="0">
                  <a:moveTo>
                    <a:pt x="160" y="0"/>
                  </a:moveTo>
                  <a:cubicBezTo>
                    <a:pt x="120" y="0"/>
                    <a:pt x="78" y="24"/>
                    <a:pt x="66" y="72"/>
                  </a:cubicBezTo>
                  <a:cubicBezTo>
                    <a:pt x="30" y="274"/>
                    <a:pt x="19" y="489"/>
                    <a:pt x="7" y="703"/>
                  </a:cubicBezTo>
                  <a:cubicBezTo>
                    <a:pt x="0" y="782"/>
                    <a:pt x="63" y="825"/>
                    <a:pt x="122" y="825"/>
                  </a:cubicBezTo>
                  <a:cubicBezTo>
                    <a:pt x="170" y="825"/>
                    <a:pt x="216" y="797"/>
                    <a:pt x="221" y="739"/>
                  </a:cubicBezTo>
                  <a:cubicBezTo>
                    <a:pt x="233" y="512"/>
                    <a:pt x="257" y="298"/>
                    <a:pt x="245" y="72"/>
                  </a:cubicBezTo>
                  <a:cubicBezTo>
                    <a:pt x="239" y="24"/>
                    <a:pt x="200" y="0"/>
                    <a:pt x="160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8" name="Google Shape;1158;p28"/>
            <p:cNvSpPr/>
            <p:nvPr/>
          </p:nvSpPr>
          <p:spPr>
            <a:xfrm>
              <a:off x="197863" y="55138"/>
              <a:ext cx="23975" cy="54600"/>
            </a:xfrm>
            <a:custGeom>
              <a:avLst/>
              <a:gdLst/>
              <a:ahLst/>
              <a:cxnLst/>
              <a:rect l="l" t="t" r="r" b="b"/>
              <a:pathLst>
                <a:path w="959" h="2184" extrusionOk="0">
                  <a:moveTo>
                    <a:pt x="856" y="0"/>
                  </a:moveTo>
                  <a:cubicBezTo>
                    <a:pt x="814" y="0"/>
                    <a:pt x="771" y="25"/>
                    <a:pt x="755" y="83"/>
                  </a:cubicBezTo>
                  <a:cubicBezTo>
                    <a:pt x="588" y="798"/>
                    <a:pt x="219" y="1417"/>
                    <a:pt x="17" y="2119"/>
                  </a:cubicBezTo>
                  <a:cubicBezTo>
                    <a:pt x="1" y="2160"/>
                    <a:pt x="39" y="2184"/>
                    <a:pt x="81" y="2184"/>
                  </a:cubicBezTo>
                  <a:cubicBezTo>
                    <a:pt x="100" y="2184"/>
                    <a:pt x="121" y="2178"/>
                    <a:pt x="136" y="2167"/>
                  </a:cubicBezTo>
                  <a:cubicBezTo>
                    <a:pt x="624" y="1631"/>
                    <a:pt x="826" y="798"/>
                    <a:pt x="945" y="107"/>
                  </a:cubicBezTo>
                  <a:cubicBezTo>
                    <a:pt x="959" y="41"/>
                    <a:pt x="909" y="0"/>
                    <a:pt x="856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59" name="Google Shape;1159;p28"/>
            <p:cNvSpPr/>
            <p:nvPr/>
          </p:nvSpPr>
          <p:spPr>
            <a:xfrm>
              <a:off x="180538" y="133238"/>
              <a:ext cx="16550" cy="22350"/>
            </a:xfrm>
            <a:custGeom>
              <a:avLst/>
              <a:gdLst/>
              <a:ahLst/>
              <a:cxnLst/>
              <a:rect l="l" t="t" r="r" b="b"/>
              <a:pathLst>
                <a:path w="662" h="894" extrusionOk="0">
                  <a:moveTo>
                    <a:pt x="527" y="1"/>
                  </a:moveTo>
                  <a:cubicBezTo>
                    <a:pt x="493" y="1"/>
                    <a:pt x="460" y="20"/>
                    <a:pt x="448" y="67"/>
                  </a:cubicBezTo>
                  <a:cubicBezTo>
                    <a:pt x="353" y="341"/>
                    <a:pt x="174" y="531"/>
                    <a:pt x="31" y="781"/>
                  </a:cubicBezTo>
                  <a:cubicBezTo>
                    <a:pt x="0" y="833"/>
                    <a:pt x="58" y="893"/>
                    <a:pt x="113" y="893"/>
                  </a:cubicBezTo>
                  <a:cubicBezTo>
                    <a:pt x="122" y="893"/>
                    <a:pt x="130" y="892"/>
                    <a:pt x="138" y="888"/>
                  </a:cubicBezTo>
                  <a:cubicBezTo>
                    <a:pt x="400" y="745"/>
                    <a:pt x="555" y="424"/>
                    <a:pt x="638" y="150"/>
                  </a:cubicBezTo>
                  <a:cubicBezTo>
                    <a:pt x="661" y="66"/>
                    <a:pt x="590" y="1"/>
                    <a:pt x="52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0" name="Google Shape;1160;p28"/>
            <p:cNvSpPr/>
            <p:nvPr/>
          </p:nvSpPr>
          <p:spPr>
            <a:xfrm>
              <a:off x="138738" y="100038"/>
              <a:ext cx="8650" cy="28800"/>
            </a:xfrm>
            <a:custGeom>
              <a:avLst/>
              <a:gdLst/>
              <a:ahLst/>
              <a:cxnLst/>
              <a:rect l="l" t="t" r="r" b="b"/>
              <a:pathLst>
                <a:path w="346" h="1152" extrusionOk="0">
                  <a:moveTo>
                    <a:pt x="150" y="1"/>
                  </a:moveTo>
                  <a:cubicBezTo>
                    <a:pt x="103" y="1"/>
                    <a:pt x="55" y="32"/>
                    <a:pt x="48" y="85"/>
                  </a:cubicBezTo>
                  <a:cubicBezTo>
                    <a:pt x="0" y="407"/>
                    <a:pt x="96" y="752"/>
                    <a:pt x="155" y="1073"/>
                  </a:cubicBezTo>
                  <a:cubicBezTo>
                    <a:pt x="161" y="1127"/>
                    <a:pt x="197" y="1152"/>
                    <a:pt x="236" y="1152"/>
                  </a:cubicBezTo>
                  <a:cubicBezTo>
                    <a:pt x="284" y="1152"/>
                    <a:pt x="334" y="1115"/>
                    <a:pt x="334" y="1050"/>
                  </a:cubicBezTo>
                  <a:cubicBezTo>
                    <a:pt x="322" y="728"/>
                    <a:pt x="346" y="371"/>
                    <a:pt x="239" y="61"/>
                  </a:cubicBezTo>
                  <a:cubicBezTo>
                    <a:pt x="223" y="20"/>
                    <a:pt x="187" y="1"/>
                    <a:pt x="150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1" name="Google Shape;1161;p28"/>
            <p:cNvSpPr/>
            <p:nvPr/>
          </p:nvSpPr>
          <p:spPr>
            <a:xfrm>
              <a:off x="13113" y="371163"/>
              <a:ext cx="21175" cy="35550"/>
            </a:xfrm>
            <a:custGeom>
              <a:avLst/>
              <a:gdLst/>
              <a:ahLst/>
              <a:cxnLst/>
              <a:rect l="l" t="t" r="r" b="b"/>
              <a:pathLst>
                <a:path w="847" h="1422" extrusionOk="0">
                  <a:moveTo>
                    <a:pt x="632" y="0"/>
                  </a:moveTo>
                  <a:cubicBezTo>
                    <a:pt x="595" y="0"/>
                    <a:pt x="560" y="24"/>
                    <a:pt x="549" y="75"/>
                  </a:cubicBezTo>
                  <a:cubicBezTo>
                    <a:pt x="442" y="539"/>
                    <a:pt x="382" y="944"/>
                    <a:pt x="49" y="1301"/>
                  </a:cubicBezTo>
                  <a:cubicBezTo>
                    <a:pt x="0" y="1349"/>
                    <a:pt x="54" y="1421"/>
                    <a:pt x="108" y="1421"/>
                  </a:cubicBezTo>
                  <a:cubicBezTo>
                    <a:pt x="120" y="1421"/>
                    <a:pt x="133" y="1417"/>
                    <a:pt x="144" y="1408"/>
                  </a:cubicBezTo>
                  <a:cubicBezTo>
                    <a:pt x="513" y="1099"/>
                    <a:pt x="846" y="575"/>
                    <a:pt x="727" y="87"/>
                  </a:cubicBezTo>
                  <a:cubicBezTo>
                    <a:pt x="715" y="30"/>
                    <a:pt x="672" y="0"/>
                    <a:pt x="632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2" name="Google Shape;1162;p28"/>
            <p:cNvSpPr/>
            <p:nvPr/>
          </p:nvSpPr>
          <p:spPr>
            <a:xfrm>
              <a:off x="52113" y="349663"/>
              <a:ext cx="9625" cy="15575"/>
            </a:xfrm>
            <a:custGeom>
              <a:avLst/>
              <a:gdLst/>
              <a:ahLst/>
              <a:cxnLst/>
              <a:rect l="l" t="t" r="r" b="b"/>
              <a:pathLst>
                <a:path w="385" h="623" extrusionOk="0">
                  <a:moveTo>
                    <a:pt x="298" y="0"/>
                  </a:moveTo>
                  <a:cubicBezTo>
                    <a:pt x="270" y="0"/>
                    <a:pt x="241" y="14"/>
                    <a:pt x="227" y="42"/>
                  </a:cubicBezTo>
                  <a:cubicBezTo>
                    <a:pt x="144" y="185"/>
                    <a:pt x="84" y="351"/>
                    <a:pt x="25" y="506"/>
                  </a:cubicBezTo>
                  <a:cubicBezTo>
                    <a:pt x="1" y="570"/>
                    <a:pt x="56" y="623"/>
                    <a:pt x="110" y="623"/>
                  </a:cubicBezTo>
                  <a:cubicBezTo>
                    <a:pt x="137" y="623"/>
                    <a:pt x="163" y="609"/>
                    <a:pt x="179" y="578"/>
                  </a:cubicBezTo>
                  <a:cubicBezTo>
                    <a:pt x="251" y="411"/>
                    <a:pt x="322" y="256"/>
                    <a:pt x="370" y="89"/>
                  </a:cubicBezTo>
                  <a:cubicBezTo>
                    <a:pt x="384" y="32"/>
                    <a:pt x="342" y="0"/>
                    <a:pt x="29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3" name="Google Shape;1163;p28"/>
            <p:cNvSpPr/>
            <p:nvPr/>
          </p:nvSpPr>
          <p:spPr>
            <a:xfrm>
              <a:off x="5638" y="317363"/>
              <a:ext cx="33100" cy="16550"/>
            </a:xfrm>
            <a:custGeom>
              <a:avLst/>
              <a:gdLst/>
              <a:ahLst/>
              <a:cxnLst/>
              <a:rect l="l" t="t" r="r" b="b"/>
              <a:pathLst>
                <a:path w="1324" h="662" extrusionOk="0">
                  <a:moveTo>
                    <a:pt x="1181" y="0"/>
                  </a:moveTo>
                  <a:cubicBezTo>
                    <a:pt x="764" y="12"/>
                    <a:pt x="300" y="179"/>
                    <a:pt x="38" y="524"/>
                  </a:cubicBezTo>
                  <a:cubicBezTo>
                    <a:pt x="1" y="589"/>
                    <a:pt x="51" y="662"/>
                    <a:pt x="109" y="662"/>
                  </a:cubicBezTo>
                  <a:cubicBezTo>
                    <a:pt x="125" y="662"/>
                    <a:pt x="142" y="656"/>
                    <a:pt x="157" y="643"/>
                  </a:cubicBezTo>
                  <a:cubicBezTo>
                    <a:pt x="491" y="405"/>
                    <a:pt x="776" y="215"/>
                    <a:pt x="1193" y="191"/>
                  </a:cubicBezTo>
                  <a:cubicBezTo>
                    <a:pt x="1324" y="191"/>
                    <a:pt x="1300" y="0"/>
                    <a:pt x="1181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4" name="Google Shape;1164;p28"/>
            <p:cNvSpPr/>
            <p:nvPr/>
          </p:nvSpPr>
          <p:spPr>
            <a:xfrm>
              <a:off x="8772763" y="1957888"/>
              <a:ext cx="119375" cy="250675"/>
            </a:xfrm>
            <a:custGeom>
              <a:avLst/>
              <a:gdLst/>
              <a:ahLst/>
              <a:cxnLst/>
              <a:rect l="l" t="t" r="r" b="b"/>
              <a:pathLst>
                <a:path w="4775" h="10027" extrusionOk="0">
                  <a:moveTo>
                    <a:pt x="1402" y="1"/>
                  </a:moveTo>
                  <a:cubicBezTo>
                    <a:pt x="1383" y="1"/>
                    <a:pt x="1365" y="1"/>
                    <a:pt x="1346" y="2"/>
                  </a:cubicBezTo>
                  <a:cubicBezTo>
                    <a:pt x="798" y="38"/>
                    <a:pt x="358" y="490"/>
                    <a:pt x="179" y="990"/>
                  </a:cubicBezTo>
                  <a:cubicBezTo>
                    <a:pt x="1" y="1502"/>
                    <a:pt x="36" y="2062"/>
                    <a:pt x="132" y="2586"/>
                  </a:cubicBezTo>
                  <a:cubicBezTo>
                    <a:pt x="536" y="5038"/>
                    <a:pt x="1977" y="7289"/>
                    <a:pt x="4013" y="8693"/>
                  </a:cubicBezTo>
                  <a:lnTo>
                    <a:pt x="3811" y="10027"/>
                  </a:lnTo>
                  <a:cubicBezTo>
                    <a:pt x="4775" y="7169"/>
                    <a:pt x="4465" y="3907"/>
                    <a:pt x="2989" y="1276"/>
                  </a:cubicBezTo>
                  <a:cubicBezTo>
                    <a:pt x="2641" y="650"/>
                    <a:pt x="2101" y="1"/>
                    <a:pt x="140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5" name="Google Shape;1165;p28"/>
            <p:cNvSpPr/>
            <p:nvPr/>
          </p:nvSpPr>
          <p:spPr>
            <a:xfrm>
              <a:off x="7879213" y="2261238"/>
              <a:ext cx="376250" cy="149100"/>
            </a:xfrm>
            <a:custGeom>
              <a:avLst/>
              <a:gdLst/>
              <a:ahLst/>
              <a:cxnLst/>
              <a:rect l="l" t="t" r="r" b="b"/>
              <a:pathLst>
                <a:path w="15050" h="5964" extrusionOk="0">
                  <a:moveTo>
                    <a:pt x="15050" y="0"/>
                  </a:moveTo>
                  <a:cubicBezTo>
                    <a:pt x="13358" y="57"/>
                    <a:pt x="11663" y="84"/>
                    <a:pt x="9968" y="84"/>
                  </a:cubicBezTo>
                  <a:cubicBezTo>
                    <a:pt x="8823" y="84"/>
                    <a:pt x="7679" y="72"/>
                    <a:pt x="6537" y="48"/>
                  </a:cubicBezTo>
                  <a:cubicBezTo>
                    <a:pt x="6234" y="43"/>
                    <a:pt x="5928" y="37"/>
                    <a:pt x="5623" y="37"/>
                  </a:cubicBezTo>
                  <a:cubicBezTo>
                    <a:pt x="4486" y="37"/>
                    <a:pt x="3345" y="115"/>
                    <a:pt x="2322" y="584"/>
                  </a:cubicBezTo>
                  <a:cubicBezTo>
                    <a:pt x="1024" y="1191"/>
                    <a:pt x="0" y="2667"/>
                    <a:pt x="417" y="4037"/>
                  </a:cubicBezTo>
                  <a:cubicBezTo>
                    <a:pt x="750" y="5180"/>
                    <a:pt x="1988" y="5882"/>
                    <a:pt x="3179" y="5953"/>
                  </a:cubicBezTo>
                  <a:cubicBezTo>
                    <a:pt x="3280" y="5961"/>
                    <a:pt x="3380" y="5964"/>
                    <a:pt x="3481" y="5964"/>
                  </a:cubicBezTo>
                  <a:cubicBezTo>
                    <a:pt x="4567" y="5964"/>
                    <a:pt x="5629" y="5568"/>
                    <a:pt x="6632" y="5132"/>
                  </a:cubicBezTo>
                  <a:cubicBezTo>
                    <a:pt x="9620" y="3858"/>
                    <a:pt x="12442" y="2227"/>
                    <a:pt x="15026" y="262"/>
                  </a:cubicBezTo>
                  <a:lnTo>
                    <a:pt x="15050" y="0"/>
                  </a:ln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6" name="Google Shape;1166;p28"/>
            <p:cNvSpPr/>
            <p:nvPr/>
          </p:nvSpPr>
          <p:spPr>
            <a:xfrm>
              <a:off x="8517088" y="2188313"/>
              <a:ext cx="179500" cy="246175"/>
            </a:xfrm>
            <a:custGeom>
              <a:avLst/>
              <a:gdLst/>
              <a:ahLst/>
              <a:cxnLst/>
              <a:rect l="l" t="t" r="r" b="b"/>
              <a:pathLst>
                <a:path w="7180" h="9847" extrusionOk="0">
                  <a:moveTo>
                    <a:pt x="7084" y="0"/>
                  </a:moveTo>
                  <a:cubicBezTo>
                    <a:pt x="4203" y="1203"/>
                    <a:pt x="1834" y="3560"/>
                    <a:pt x="631" y="6430"/>
                  </a:cubicBezTo>
                  <a:cubicBezTo>
                    <a:pt x="179" y="7501"/>
                    <a:pt x="0" y="8990"/>
                    <a:pt x="976" y="9621"/>
                  </a:cubicBezTo>
                  <a:cubicBezTo>
                    <a:pt x="1221" y="9776"/>
                    <a:pt x="1505" y="9846"/>
                    <a:pt x="1794" y="9846"/>
                  </a:cubicBezTo>
                  <a:cubicBezTo>
                    <a:pt x="2123" y="9846"/>
                    <a:pt x="2459" y="9755"/>
                    <a:pt x="2750" y="9597"/>
                  </a:cubicBezTo>
                  <a:cubicBezTo>
                    <a:pt x="3286" y="9311"/>
                    <a:pt x="3691" y="8811"/>
                    <a:pt x="4013" y="8275"/>
                  </a:cubicBezTo>
                  <a:cubicBezTo>
                    <a:pt x="5489" y="5799"/>
                    <a:pt x="5346" y="2501"/>
                    <a:pt x="7180" y="274"/>
                  </a:cubicBezTo>
                  <a:lnTo>
                    <a:pt x="7084" y="0"/>
                  </a:ln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7" name="Google Shape;1167;p28"/>
            <p:cNvSpPr/>
            <p:nvPr/>
          </p:nvSpPr>
          <p:spPr>
            <a:xfrm>
              <a:off x="8721263" y="2176413"/>
              <a:ext cx="171175" cy="289250"/>
            </a:xfrm>
            <a:custGeom>
              <a:avLst/>
              <a:gdLst/>
              <a:ahLst/>
              <a:cxnLst/>
              <a:rect l="l" t="t" r="r" b="b"/>
              <a:pathLst>
                <a:path w="6847" h="11570" extrusionOk="0">
                  <a:moveTo>
                    <a:pt x="5990" y="0"/>
                  </a:moveTo>
                  <a:cubicBezTo>
                    <a:pt x="4263" y="2036"/>
                    <a:pt x="2668" y="4191"/>
                    <a:pt x="1215" y="6429"/>
                  </a:cubicBezTo>
                  <a:cubicBezTo>
                    <a:pt x="668" y="7275"/>
                    <a:pt x="132" y="8192"/>
                    <a:pt x="60" y="9192"/>
                  </a:cubicBezTo>
                  <a:cubicBezTo>
                    <a:pt x="1" y="10204"/>
                    <a:pt x="572" y="11335"/>
                    <a:pt x="1572" y="11537"/>
                  </a:cubicBezTo>
                  <a:cubicBezTo>
                    <a:pt x="1682" y="11559"/>
                    <a:pt x="1791" y="11570"/>
                    <a:pt x="1898" y="11570"/>
                  </a:cubicBezTo>
                  <a:cubicBezTo>
                    <a:pt x="2884" y="11570"/>
                    <a:pt x="3752" y="10680"/>
                    <a:pt x="4311" y="9799"/>
                  </a:cubicBezTo>
                  <a:cubicBezTo>
                    <a:pt x="6133" y="6941"/>
                    <a:pt x="6847" y="3381"/>
                    <a:pt x="6240" y="36"/>
                  </a:cubicBezTo>
                  <a:lnTo>
                    <a:pt x="5990" y="0"/>
                  </a:ln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8" name="Google Shape;1168;p28"/>
            <p:cNvSpPr/>
            <p:nvPr/>
          </p:nvSpPr>
          <p:spPr>
            <a:xfrm>
              <a:off x="8996613" y="2172238"/>
              <a:ext cx="108350" cy="252100"/>
            </a:xfrm>
            <a:custGeom>
              <a:avLst/>
              <a:gdLst/>
              <a:ahLst/>
              <a:cxnLst/>
              <a:rect l="l" t="t" r="r" b="b"/>
              <a:pathLst>
                <a:path w="4334" h="10084" extrusionOk="0">
                  <a:moveTo>
                    <a:pt x="3965" y="0"/>
                  </a:moveTo>
                  <a:cubicBezTo>
                    <a:pt x="2012" y="1632"/>
                    <a:pt x="655" y="3953"/>
                    <a:pt x="191" y="6454"/>
                  </a:cubicBezTo>
                  <a:cubicBezTo>
                    <a:pt x="60" y="7156"/>
                    <a:pt x="0" y="7894"/>
                    <a:pt x="203" y="8585"/>
                  </a:cubicBezTo>
                  <a:cubicBezTo>
                    <a:pt x="417" y="9263"/>
                    <a:pt x="941" y="9894"/>
                    <a:pt x="1643" y="10049"/>
                  </a:cubicBezTo>
                  <a:cubicBezTo>
                    <a:pt x="1753" y="10073"/>
                    <a:pt x="1864" y="10084"/>
                    <a:pt x="1973" y="10084"/>
                  </a:cubicBezTo>
                  <a:cubicBezTo>
                    <a:pt x="2809" y="10084"/>
                    <a:pt x="3594" y="9434"/>
                    <a:pt x="3941" y="8644"/>
                  </a:cubicBezTo>
                  <a:cubicBezTo>
                    <a:pt x="4334" y="7763"/>
                    <a:pt x="4310" y="6751"/>
                    <a:pt x="4263" y="5787"/>
                  </a:cubicBezTo>
                  <a:cubicBezTo>
                    <a:pt x="4203" y="3965"/>
                    <a:pt x="4132" y="2155"/>
                    <a:pt x="4060" y="346"/>
                  </a:cubicBezTo>
                  <a:lnTo>
                    <a:pt x="3965" y="0"/>
                  </a:ln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69" name="Google Shape;1169;p28"/>
            <p:cNvSpPr/>
            <p:nvPr/>
          </p:nvSpPr>
          <p:spPr>
            <a:xfrm>
              <a:off x="9221338" y="2171938"/>
              <a:ext cx="129200" cy="278425"/>
            </a:xfrm>
            <a:custGeom>
              <a:avLst/>
              <a:gdLst/>
              <a:ahLst/>
              <a:cxnLst/>
              <a:rect l="l" t="t" r="r" b="b"/>
              <a:pathLst>
                <a:path w="5168" h="11137" extrusionOk="0">
                  <a:moveTo>
                    <a:pt x="3072" y="1"/>
                  </a:moveTo>
                  <a:cubicBezTo>
                    <a:pt x="1941" y="2513"/>
                    <a:pt x="1036" y="5144"/>
                    <a:pt x="381" y="7823"/>
                  </a:cubicBezTo>
                  <a:cubicBezTo>
                    <a:pt x="155" y="8763"/>
                    <a:pt x="0" y="9895"/>
                    <a:pt x="655" y="10597"/>
                  </a:cubicBezTo>
                  <a:cubicBezTo>
                    <a:pt x="998" y="10968"/>
                    <a:pt x="1508" y="11137"/>
                    <a:pt x="2015" y="11137"/>
                  </a:cubicBezTo>
                  <a:cubicBezTo>
                    <a:pt x="2159" y="11137"/>
                    <a:pt x="2302" y="11123"/>
                    <a:pt x="2441" y="11097"/>
                  </a:cubicBezTo>
                  <a:cubicBezTo>
                    <a:pt x="3751" y="10835"/>
                    <a:pt x="4656" y="9561"/>
                    <a:pt x="4918" y="8252"/>
                  </a:cubicBezTo>
                  <a:cubicBezTo>
                    <a:pt x="5168" y="6954"/>
                    <a:pt x="4894" y="5608"/>
                    <a:pt x="4620" y="4299"/>
                  </a:cubicBezTo>
                  <a:cubicBezTo>
                    <a:pt x="4346" y="2953"/>
                    <a:pt x="4060" y="1608"/>
                    <a:pt x="3787" y="262"/>
                  </a:cubicBezTo>
                  <a:lnTo>
                    <a:pt x="3072" y="1"/>
                  </a:ln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0" name="Google Shape;1170;p28"/>
            <p:cNvSpPr/>
            <p:nvPr/>
          </p:nvSpPr>
          <p:spPr>
            <a:xfrm>
              <a:off x="9460638" y="2206763"/>
              <a:ext cx="103025" cy="260250"/>
            </a:xfrm>
            <a:custGeom>
              <a:avLst/>
              <a:gdLst/>
              <a:ahLst/>
              <a:cxnLst/>
              <a:rect l="l" t="t" r="r" b="b"/>
              <a:pathLst>
                <a:path w="4121" h="10410" extrusionOk="0">
                  <a:moveTo>
                    <a:pt x="3108" y="1"/>
                  </a:moveTo>
                  <a:lnTo>
                    <a:pt x="1989" y="96"/>
                  </a:lnTo>
                  <a:cubicBezTo>
                    <a:pt x="811" y="2275"/>
                    <a:pt x="132" y="4727"/>
                    <a:pt x="25" y="7204"/>
                  </a:cubicBezTo>
                  <a:cubicBezTo>
                    <a:pt x="1" y="7835"/>
                    <a:pt x="13" y="8490"/>
                    <a:pt x="239" y="9085"/>
                  </a:cubicBezTo>
                  <a:cubicBezTo>
                    <a:pt x="465" y="9680"/>
                    <a:pt x="942" y="10216"/>
                    <a:pt x="1561" y="10371"/>
                  </a:cubicBezTo>
                  <a:cubicBezTo>
                    <a:pt x="1673" y="10397"/>
                    <a:pt x="1787" y="10410"/>
                    <a:pt x="1899" y="10410"/>
                  </a:cubicBezTo>
                  <a:cubicBezTo>
                    <a:pt x="2656" y="10410"/>
                    <a:pt x="3386" y="9849"/>
                    <a:pt x="3728" y="9145"/>
                  </a:cubicBezTo>
                  <a:cubicBezTo>
                    <a:pt x="4121" y="8347"/>
                    <a:pt x="4121" y="7406"/>
                    <a:pt x="4085" y="6513"/>
                  </a:cubicBezTo>
                  <a:cubicBezTo>
                    <a:pt x="3978" y="4323"/>
                    <a:pt x="3644" y="2132"/>
                    <a:pt x="3108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1" name="Google Shape;1171;p28"/>
            <p:cNvSpPr/>
            <p:nvPr/>
          </p:nvSpPr>
          <p:spPr>
            <a:xfrm>
              <a:off x="9499938" y="1970638"/>
              <a:ext cx="140525" cy="239125"/>
            </a:xfrm>
            <a:custGeom>
              <a:avLst/>
              <a:gdLst/>
              <a:ahLst/>
              <a:cxnLst/>
              <a:rect l="l" t="t" r="r" b="b"/>
              <a:pathLst>
                <a:path w="5621" h="9565" extrusionOk="0">
                  <a:moveTo>
                    <a:pt x="3509" y="1"/>
                  </a:moveTo>
                  <a:cubicBezTo>
                    <a:pt x="2026" y="1"/>
                    <a:pt x="601" y="2686"/>
                    <a:pt x="322" y="4266"/>
                  </a:cubicBezTo>
                  <a:cubicBezTo>
                    <a:pt x="1" y="6028"/>
                    <a:pt x="263" y="7838"/>
                    <a:pt x="667" y="9565"/>
                  </a:cubicBezTo>
                  <a:lnTo>
                    <a:pt x="1370" y="9350"/>
                  </a:lnTo>
                  <a:cubicBezTo>
                    <a:pt x="2703" y="8183"/>
                    <a:pt x="3930" y="6814"/>
                    <a:pt x="4549" y="5147"/>
                  </a:cubicBezTo>
                  <a:cubicBezTo>
                    <a:pt x="5168" y="3492"/>
                    <a:pt x="5620" y="778"/>
                    <a:pt x="3989" y="99"/>
                  </a:cubicBezTo>
                  <a:cubicBezTo>
                    <a:pt x="3829" y="32"/>
                    <a:pt x="3669" y="1"/>
                    <a:pt x="3509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2" name="Google Shape;1172;p28"/>
            <p:cNvSpPr/>
            <p:nvPr/>
          </p:nvSpPr>
          <p:spPr>
            <a:xfrm>
              <a:off x="9252588" y="1927438"/>
              <a:ext cx="122950" cy="258225"/>
            </a:xfrm>
            <a:custGeom>
              <a:avLst/>
              <a:gdLst/>
              <a:ahLst/>
              <a:cxnLst/>
              <a:rect l="l" t="t" r="r" b="b"/>
              <a:pathLst>
                <a:path w="4918" h="10329" extrusionOk="0">
                  <a:moveTo>
                    <a:pt x="2634" y="0"/>
                  </a:moveTo>
                  <a:cubicBezTo>
                    <a:pt x="1795" y="0"/>
                    <a:pt x="1052" y="717"/>
                    <a:pt x="691" y="1494"/>
                  </a:cubicBezTo>
                  <a:cubicBezTo>
                    <a:pt x="0" y="3018"/>
                    <a:pt x="274" y="4780"/>
                    <a:pt x="667" y="6399"/>
                  </a:cubicBezTo>
                  <a:cubicBezTo>
                    <a:pt x="989" y="7721"/>
                    <a:pt x="1382" y="9042"/>
                    <a:pt x="1834" y="10328"/>
                  </a:cubicBezTo>
                  <a:lnTo>
                    <a:pt x="2048" y="9923"/>
                  </a:lnTo>
                  <a:cubicBezTo>
                    <a:pt x="2846" y="8697"/>
                    <a:pt x="3644" y="7471"/>
                    <a:pt x="4168" y="6113"/>
                  </a:cubicBezTo>
                  <a:cubicBezTo>
                    <a:pt x="4692" y="4756"/>
                    <a:pt x="4918" y="3244"/>
                    <a:pt x="4513" y="1839"/>
                  </a:cubicBezTo>
                  <a:cubicBezTo>
                    <a:pt x="4275" y="1006"/>
                    <a:pt x="3715" y="148"/>
                    <a:pt x="2858" y="17"/>
                  </a:cubicBezTo>
                  <a:cubicBezTo>
                    <a:pt x="2783" y="6"/>
                    <a:pt x="2708" y="0"/>
                    <a:pt x="2634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3" name="Google Shape;1173;p28"/>
            <p:cNvSpPr/>
            <p:nvPr/>
          </p:nvSpPr>
          <p:spPr>
            <a:xfrm>
              <a:off x="9022213" y="1932463"/>
              <a:ext cx="120550" cy="245450"/>
            </a:xfrm>
            <a:custGeom>
              <a:avLst/>
              <a:gdLst/>
              <a:ahLst/>
              <a:cxnLst/>
              <a:rect l="l" t="t" r="r" b="b"/>
              <a:pathLst>
                <a:path w="4822" h="9818" extrusionOk="0">
                  <a:moveTo>
                    <a:pt x="2445" y="0"/>
                  </a:moveTo>
                  <a:cubicBezTo>
                    <a:pt x="2171" y="0"/>
                    <a:pt x="1905" y="74"/>
                    <a:pt x="1679" y="245"/>
                  </a:cubicBezTo>
                  <a:cubicBezTo>
                    <a:pt x="1393" y="459"/>
                    <a:pt x="1226" y="793"/>
                    <a:pt x="1095" y="1138"/>
                  </a:cubicBezTo>
                  <a:cubicBezTo>
                    <a:pt x="0" y="3984"/>
                    <a:pt x="1441" y="7115"/>
                    <a:pt x="2858" y="9818"/>
                  </a:cubicBezTo>
                  <a:lnTo>
                    <a:pt x="2941" y="9651"/>
                  </a:lnTo>
                  <a:cubicBezTo>
                    <a:pt x="3310" y="8579"/>
                    <a:pt x="3679" y="7508"/>
                    <a:pt x="4048" y="6436"/>
                  </a:cubicBezTo>
                  <a:cubicBezTo>
                    <a:pt x="4382" y="5460"/>
                    <a:pt x="4727" y="4472"/>
                    <a:pt x="4774" y="3436"/>
                  </a:cubicBezTo>
                  <a:cubicBezTo>
                    <a:pt x="4822" y="2412"/>
                    <a:pt x="4548" y="1317"/>
                    <a:pt x="3822" y="590"/>
                  </a:cubicBezTo>
                  <a:cubicBezTo>
                    <a:pt x="3455" y="239"/>
                    <a:pt x="2936" y="0"/>
                    <a:pt x="244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4" name="Google Shape;1174;p28"/>
            <p:cNvSpPr/>
            <p:nvPr/>
          </p:nvSpPr>
          <p:spPr>
            <a:xfrm>
              <a:off x="8527488" y="1996913"/>
              <a:ext cx="162550" cy="201850"/>
            </a:xfrm>
            <a:custGeom>
              <a:avLst/>
              <a:gdLst/>
              <a:ahLst/>
              <a:cxnLst/>
              <a:rect l="l" t="t" r="r" b="b"/>
              <a:pathLst>
                <a:path w="6502" h="8074" extrusionOk="0">
                  <a:moveTo>
                    <a:pt x="2270" y="0"/>
                  </a:moveTo>
                  <a:cubicBezTo>
                    <a:pt x="1656" y="0"/>
                    <a:pt x="1045" y="241"/>
                    <a:pt x="691" y="727"/>
                  </a:cubicBezTo>
                  <a:cubicBezTo>
                    <a:pt x="1" y="1668"/>
                    <a:pt x="477" y="3013"/>
                    <a:pt x="1120" y="3977"/>
                  </a:cubicBezTo>
                  <a:cubicBezTo>
                    <a:pt x="2406" y="5882"/>
                    <a:pt x="4323" y="7335"/>
                    <a:pt x="6502" y="8073"/>
                  </a:cubicBezTo>
                  <a:lnTo>
                    <a:pt x="5942" y="7454"/>
                  </a:lnTo>
                  <a:cubicBezTo>
                    <a:pt x="5906" y="5573"/>
                    <a:pt x="5811" y="3608"/>
                    <a:pt x="4918" y="1941"/>
                  </a:cubicBezTo>
                  <a:cubicBezTo>
                    <a:pt x="4513" y="1167"/>
                    <a:pt x="3894" y="465"/>
                    <a:pt x="3073" y="144"/>
                  </a:cubicBezTo>
                  <a:cubicBezTo>
                    <a:pt x="2819" y="48"/>
                    <a:pt x="2544" y="0"/>
                    <a:pt x="2270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5" name="Google Shape;1175;p28"/>
            <p:cNvSpPr/>
            <p:nvPr/>
          </p:nvSpPr>
          <p:spPr>
            <a:xfrm>
              <a:off x="8215563" y="2056938"/>
              <a:ext cx="264625" cy="163250"/>
            </a:xfrm>
            <a:custGeom>
              <a:avLst/>
              <a:gdLst/>
              <a:ahLst/>
              <a:cxnLst/>
              <a:rect l="l" t="t" r="r" b="b"/>
              <a:pathLst>
                <a:path w="10585" h="6530" extrusionOk="0">
                  <a:moveTo>
                    <a:pt x="2648" y="1"/>
                  </a:moveTo>
                  <a:cubicBezTo>
                    <a:pt x="2591" y="1"/>
                    <a:pt x="2534" y="2"/>
                    <a:pt x="2477" y="5"/>
                  </a:cubicBezTo>
                  <a:cubicBezTo>
                    <a:pt x="1524" y="52"/>
                    <a:pt x="512" y="588"/>
                    <a:pt x="238" y="1505"/>
                  </a:cubicBezTo>
                  <a:cubicBezTo>
                    <a:pt x="0" y="2315"/>
                    <a:pt x="381" y="3219"/>
                    <a:pt x="1012" y="3803"/>
                  </a:cubicBezTo>
                  <a:cubicBezTo>
                    <a:pt x="1631" y="4374"/>
                    <a:pt x="2453" y="4696"/>
                    <a:pt x="3250" y="4970"/>
                  </a:cubicBezTo>
                  <a:cubicBezTo>
                    <a:pt x="5560" y="5744"/>
                    <a:pt x="7953" y="6267"/>
                    <a:pt x="10370" y="6529"/>
                  </a:cubicBezTo>
                  <a:lnTo>
                    <a:pt x="10585" y="6089"/>
                  </a:lnTo>
                  <a:cubicBezTo>
                    <a:pt x="9085" y="5208"/>
                    <a:pt x="8073" y="3719"/>
                    <a:pt x="6906" y="2422"/>
                  </a:cubicBezTo>
                  <a:cubicBezTo>
                    <a:pt x="5789" y="1167"/>
                    <a:pt x="4316" y="1"/>
                    <a:pt x="2648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6" name="Google Shape;1176;p28"/>
            <p:cNvSpPr/>
            <p:nvPr/>
          </p:nvSpPr>
          <p:spPr>
            <a:xfrm>
              <a:off x="8280738" y="2209138"/>
              <a:ext cx="199450" cy="241525"/>
            </a:xfrm>
            <a:custGeom>
              <a:avLst/>
              <a:gdLst/>
              <a:ahLst/>
              <a:cxnLst/>
              <a:rect l="l" t="t" r="r" b="b"/>
              <a:pathLst>
                <a:path w="7978" h="9661" extrusionOk="0">
                  <a:moveTo>
                    <a:pt x="7978" y="1"/>
                  </a:moveTo>
                  <a:lnTo>
                    <a:pt x="7418" y="620"/>
                  </a:lnTo>
                  <a:cubicBezTo>
                    <a:pt x="4584" y="1846"/>
                    <a:pt x="1894" y="3751"/>
                    <a:pt x="501" y="6513"/>
                  </a:cubicBezTo>
                  <a:cubicBezTo>
                    <a:pt x="227" y="7073"/>
                    <a:pt x="1" y="7692"/>
                    <a:pt x="143" y="8288"/>
                  </a:cubicBezTo>
                  <a:cubicBezTo>
                    <a:pt x="335" y="9145"/>
                    <a:pt x="1245" y="9660"/>
                    <a:pt x="2133" y="9660"/>
                  </a:cubicBezTo>
                  <a:cubicBezTo>
                    <a:pt x="2294" y="9660"/>
                    <a:pt x="2453" y="9644"/>
                    <a:pt x="2608" y="9609"/>
                  </a:cubicBezTo>
                  <a:cubicBezTo>
                    <a:pt x="3620" y="9371"/>
                    <a:pt x="4418" y="8597"/>
                    <a:pt x="5037" y="7764"/>
                  </a:cubicBezTo>
                  <a:cubicBezTo>
                    <a:pt x="6311" y="6013"/>
                    <a:pt x="7466" y="2108"/>
                    <a:pt x="7978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7" name="Google Shape;1177;p28"/>
            <p:cNvSpPr/>
            <p:nvPr/>
          </p:nvSpPr>
          <p:spPr>
            <a:xfrm>
              <a:off x="7942788" y="1983663"/>
              <a:ext cx="1799150" cy="431800"/>
            </a:xfrm>
            <a:custGeom>
              <a:avLst/>
              <a:gdLst/>
              <a:ahLst/>
              <a:cxnLst/>
              <a:rect l="l" t="t" r="r" b="b"/>
              <a:pathLst>
                <a:path w="71966" h="17272" extrusionOk="0">
                  <a:moveTo>
                    <a:pt x="54690" y="1"/>
                  </a:moveTo>
                  <a:cubicBezTo>
                    <a:pt x="54647" y="1"/>
                    <a:pt x="54607" y="23"/>
                    <a:pt x="54583" y="78"/>
                  </a:cubicBezTo>
                  <a:cubicBezTo>
                    <a:pt x="53571" y="2317"/>
                    <a:pt x="53571" y="5210"/>
                    <a:pt x="54345" y="7543"/>
                  </a:cubicBezTo>
                  <a:cubicBezTo>
                    <a:pt x="51595" y="7353"/>
                    <a:pt x="48856" y="7234"/>
                    <a:pt x="46106" y="7198"/>
                  </a:cubicBezTo>
                  <a:cubicBezTo>
                    <a:pt x="45749" y="6127"/>
                    <a:pt x="45499" y="5019"/>
                    <a:pt x="45499" y="3900"/>
                  </a:cubicBezTo>
                  <a:cubicBezTo>
                    <a:pt x="45499" y="2721"/>
                    <a:pt x="45808" y="1614"/>
                    <a:pt x="45975" y="459"/>
                  </a:cubicBezTo>
                  <a:cubicBezTo>
                    <a:pt x="45990" y="383"/>
                    <a:pt x="45914" y="332"/>
                    <a:pt x="45841" y="332"/>
                  </a:cubicBezTo>
                  <a:cubicBezTo>
                    <a:pt x="45799" y="332"/>
                    <a:pt x="45759" y="349"/>
                    <a:pt x="45737" y="388"/>
                  </a:cubicBezTo>
                  <a:cubicBezTo>
                    <a:pt x="44737" y="2531"/>
                    <a:pt x="44939" y="5067"/>
                    <a:pt x="45868" y="7186"/>
                  </a:cubicBezTo>
                  <a:cubicBezTo>
                    <a:pt x="45416" y="7182"/>
                    <a:pt x="44963" y="7180"/>
                    <a:pt x="44511" y="7180"/>
                  </a:cubicBezTo>
                  <a:cubicBezTo>
                    <a:pt x="42213" y="7180"/>
                    <a:pt x="39915" y="7232"/>
                    <a:pt x="37617" y="7341"/>
                  </a:cubicBezTo>
                  <a:cubicBezTo>
                    <a:pt x="36879" y="5424"/>
                    <a:pt x="36117" y="3448"/>
                    <a:pt x="35271" y="1590"/>
                  </a:cubicBezTo>
                  <a:cubicBezTo>
                    <a:pt x="35250" y="1544"/>
                    <a:pt x="35211" y="1524"/>
                    <a:pt x="35171" y="1524"/>
                  </a:cubicBezTo>
                  <a:cubicBezTo>
                    <a:pt x="35097" y="1524"/>
                    <a:pt x="35018" y="1589"/>
                    <a:pt x="35033" y="1674"/>
                  </a:cubicBezTo>
                  <a:cubicBezTo>
                    <a:pt x="35390" y="3591"/>
                    <a:pt x="36259" y="5662"/>
                    <a:pt x="37319" y="7353"/>
                  </a:cubicBezTo>
                  <a:cubicBezTo>
                    <a:pt x="34605" y="7496"/>
                    <a:pt x="31902" y="7710"/>
                    <a:pt x="29211" y="7996"/>
                  </a:cubicBezTo>
                  <a:cubicBezTo>
                    <a:pt x="27830" y="6508"/>
                    <a:pt x="26723" y="5019"/>
                    <a:pt x="25842" y="3102"/>
                  </a:cubicBezTo>
                  <a:cubicBezTo>
                    <a:pt x="25817" y="3057"/>
                    <a:pt x="25774" y="3037"/>
                    <a:pt x="25731" y="3037"/>
                  </a:cubicBezTo>
                  <a:cubicBezTo>
                    <a:pt x="25651" y="3037"/>
                    <a:pt x="25568" y="3105"/>
                    <a:pt x="25591" y="3198"/>
                  </a:cubicBezTo>
                  <a:cubicBezTo>
                    <a:pt x="26115" y="5019"/>
                    <a:pt x="27258" y="6829"/>
                    <a:pt x="28770" y="8043"/>
                  </a:cubicBezTo>
                  <a:cubicBezTo>
                    <a:pt x="28449" y="8079"/>
                    <a:pt x="28128" y="8103"/>
                    <a:pt x="27806" y="8151"/>
                  </a:cubicBezTo>
                  <a:cubicBezTo>
                    <a:pt x="25651" y="8401"/>
                    <a:pt x="23508" y="8710"/>
                    <a:pt x="21377" y="9067"/>
                  </a:cubicBezTo>
                  <a:cubicBezTo>
                    <a:pt x="19234" y="7401"/>
                    <a:pt x="16400" y="6329"/>
                    <a:pt x="13923" y="5305"/>
                  </a:cubicBezTo>
                  <a:cubicBezTo>
                    <a:pt x="13908" y="5299"/>
                    <a:pt x="13893" y="5296"/>
                    <a:pt x="13879" y="5296"/>
                  </a:cubicBezTo>
                  <a:cubicBezTo>
                    <a:pt x="13767" y="5296"/>
                    <a:pt x="13725" y="5490"/>
                    <a:pt x="13852" y="5543"/>
                  </a:cubicBezTo>
                  <a:cubicBezTo>
                    <a:pt x="16233" y="6591"/>
                    <a:pt x="18436" y="8067"/>
                    <a:pt x="20769" y="9163"/>
                  </a:cubicBezTo>
                  <a:cubicBezTo>
                    <a:pt x="18364" y="9567"/>
                    <a:pt x="15971" y="10044"/>
                    <a:pt x="13590" y="10580"/>
                  </a:cubicBezTo>
                  <a:cubicBezTo>
                    <a:pt x="9149" y="11580"/>
                    <a:pt x="4267" y="12544"/>
                    <a:pt x="148" y="14544"/>
                  </a:cubicBezTo>
                  <a:cubicBezTo>
                    <a:pt x="1" y="14612"/>
                    <a:pt x="79" y="14820"/>
                    <a:pt x="221" y="14820"/>
                  </a:cubicBezTo>
                  <a:cubicBezTo>
                    <a:pt x="228" y="14820"/>
                    <a:pt x="235" y="14819"/>
                    <a:pt x="243" y="14818"/>
                  </a:cubicBezTo>
                  <a:cubicBezTo>
                    <a:pt x="2851" y="14306"/>
                    <a:pt x="5398" y="13366"/>
                    <a:pt x="7958" y="12663"/>
                  </a:cubicBezTo>
                  <a:cubicBezTo>
                    <a:pt x="10542" y="11973"/>
                    <a:pt x="13138" y="11342"/>
                    <a:pt x="15757" y="10794"/>
                  </a:cubicBezTo>
                  <a:cubicBezTo>
                    <a:pt x="17448" y="10437"/>
                    <a:pt x="19150" y="10127"/>
                    <a:pt x="20853" y="9841"/>
                  </a:cubicBezTo>
                  <a:lnTo>
                    <a:pt x="20853" y="9841"/>
                  </a:lnTo>
                  <a:cubicBezTo>
                    <a:pt x="18924" y="11258"/>
                    <a:pt x="17221" y="13223"/>
                    <a:pt x="16090" y="15282"/>
                  </a:cubicBezTo>
                  <a:cubicBezTo>
                    <a:pt x="16032" y="15382"/>
                    <a:pt x="16113" y="15470"/>
                    <a:pt x="16203" y="15470"/>
                  </a:cubicBezTo>
                  <a:cubicBezTo>
                    <a:pt x="16243" y="15470"/>
                    <a:pt x="16284" y="15453"/>
                    <a:pt x="16317" y="15413"/>
                  </a:cubicBezTo>
                  <a:cubicBezTo>
                    <a:pt x="17983" y="13342"/>
                    <a:pt x="19710" y="11532"/>
                    <a:pt x="21603" y="9710"/>
                  </a:cubicBezTo>
                  <a:cubicBezTo>
                    <a:pt x="24198" y="9282"/>
                    <a:pt x="26806" y="8913"/>
                    <a:pt x="29425" y="8639"/>
                  </a:cubicBezTo>
                  <a:lnTo>
                    <a:pt x="29425" y="8639"/>
                  </a:lnTo>
                  <a:cubicBezTo>
                    <a:pt x="27127" y="10413"/>
                    <a:pt x="25139" y="13508"/>
                    <a:pt x="24663" y="16294"/>
                  </a:cubicBezTo>
                  <a:cubicBezTo>
                    <a:pt x="24655" y="16351"/>
                    <a:pt x="24708" y="16408"/>
                    <a:pt x="24757" y="16408"/>
                  </a:cubicBezTo>
                  <a:cubicBezTo>
                    <a:pt x="24780" y="16408"/>
                    <a:pt x="24802" y="16396"/>
                    <a:pt x="24818" y="16366"/>
                  </a:cubicBezTo>
                  <a:cubicBezTo>
                    <a:pt x="25472" y="14973"/>
                    <a:pt x="25984" y="13556"/>
                    <a:pt x="26818" y="12246"/>
                  </a:cubicBezTo>
                  <a:cubicBezTo>
                    <a:pt x="27687" y="10889"/>
                    <a:pt x="28782" y="9770"/>
                    <a:pt x="29866" y="8591"/>
                  </a:cubicBezTo>
                  <a:cubicBezTo>
                    <a:pt x="32259" y="8341"/>
                    <a:pt x="34664" y="8151"/>
                    <a:pt x="37069" y="8020"/>
                  </a:cubicBezTo>
                  <a:lnTo>
                    <a:pt x="37069" y="8020"/>
                  </a:lnTo>
                  <a:cubicBezTo>
                    <a:pt x="36700" y="9567"/>
                    <a:pt x="36259" y="11080"/>
                    <a:pt x="35617" y="12544"/>
                  </a:cubicBezTo>
                  <a:cubicBezTo>
                    <a:pt x="34914" y="14151"/>
                    <a:pt x="33902" y="15532"/>
                    <a:pt x="33057" y="17068"/>
                  </a:cubicBezTo>
                  <a:cubicBezTo>
                    <a:pt x="33002" y="17159"/>
                    <a:pt x="33086" y="17271"/>
                    <a:pt x="33177" y="17271"/>
                  </a:cubicBezTo>
                  <a:cubicBezTo>
                    <a:pt x="33205" y="17271"/>
                    <a:pt x="33234" y="17260"/>
                    <a:pt x="33259" y="17235"/>
                  </a:cubicBezTo>
                  <a:cubicBezTo>
                    <a:pt x="35545" y="14937"/>
                    <a:pt x="36867" y="11211"/>
                    <a:pt x="37283" y="8020"/>
                  </a:cubicBezTo>
                  <a:cubicBezTo>
                    <a:pt x="39474" y="7901"/>
                    <a:pt x="41665" y="7841"/>
                    <a:pt x="43868" y="7829"/>
                  </a:cubicBezTo>
                  <a:cubicBezTo>
                    <a:pt x="44534" y="7829"/>
                    <a:pt x="45201" y="7841"/>
                    <a:pt x="45880" y="7853"/>
                  </a:cubicBezTo>
                  <a:cubicBezTo>
                    <a:pt x="44689" y="9948"/>
                    <a:pt x="43463" y="12663"/>
                    <a:pt x="44058" y="15104"/>
                  </a:cubicBezTo>
                  <a:cubicBezTo>
                    <a:pt x="44075" y="15188"/>
                    <a:pt x="44152" y="15229"/>
                    <a:pt x="44228" y="15229"/>
                  </a:cubicBezTo>
                  <a:cubicBezTo>
                    <a:pt x="44313" y="15229"/>
                    <a:pt x="44398" y="15176"/>
                    <a:pt x="44391" y="15068"/>
                  </a:cubicBezTo>
                  <a:cubicBezTo>
                    <a:pt x="44344" y="12389"/>
                    <a:pt x="45213" y="10294"/>
                    <a:pt x="46201" y="7853"/>
                  </a:cubicBezTo>
                  <a:cubicBezTo>
                    <a:pt x="48892" y="7889"/>
                    <a:pt x="51595" y="7996"/>
                    <a:pt x="54286" y="8186"/>
                  </a:cubicBezTo>
                  <a:cubicBezTo>
                    <a:pt x="54059" y="10651"/>
                    <a:pt x="53619" y="13080"/>
                    <a:pt x="53381" y="15532"/>
                  </a:cubicBezTo>
                  <a:cubicBezTo>
                    <a:pt x="53367" y="15647"/>
                    <a:pt x="53461" y="15712"/>
                    <a:pt x="53555" y="15712"/>
                  </a:cubicBezTo>
                  <a:cubicBezTo>
                    <a:pt x="53628" y="15712"/>
                    <a:pt x="53700" y="15674"/>
                    <a:pt x="53726" y="15592"/>
                  </a:cubicBezTo>
                  <a:cubicBezTo>
                    <a:pt x="54405" y="13247"/>
                    <a:pt x="54595" y="10675"/>
                    <a:pt x="54667" y="8222"/>
                  </a:cubicBezTo>
                  <a:cubicBezTo>
                    <a:pt x="55714" y="8305"/>
                    <a:pt x="56774" y="8389"/>
                    <a:pt x="57822" y="8484"/>
                  </a:cubicBezTo>
                  <a:cubicBezTo>
                    <a:pt x="59536" y="8651"/>
                    <a:pt x="61239" y="8889"/>
                    <a:pt x="62941" y="9139"/>
                  </a:cubicBezTo>
                  <a:cubicBezTo>
                    <a:pt x="62179" y="11544"/>
                    <a:pt x="62037" y="14401"/>
                    <a:pt x="62775" y="16806"/>
                  </a:cubicBezTo>
                  <a:cubicBezTo>
                    <a:pt x="62800" y="16896"/>
                    <a:pt x="62864" y="16936"/>
                    <a:pt x="62929" y="16936"/>
                  </a:cubicBezTo>
                  <a:cubicBezTo>
                    <a:pt x="63019" y="16936"/>
                    <a:pt x="63110" y="16860"/>
                    <a:pt x="63096" y="16735"/>
                  </a:cubicBezTo>
                  <a:cubicBezTo>
                    <a:pt x="62810" y="14104"/>
                    <a:pt x="62763" y="11758"/>
                    <a:pt x="63215" y="9175"/>
                  </a:cubicBezTo>
                  <a:cubicBezTo>
                    <a:pt x="63251" y="9186"/>
                    <a:pt x="63299" y="9186"/>
                    <a:pt x="63346" y="9198"/>
                  </a:cubicBezTo>
                  <a:cubicBezTo>
                    <a:pt x="63366" y="9245"/>
                    <a:pt x="63408" y="9269"/>
                    <a:pt x="63452" y="9269"/>
                  </a:cubicBezTo>
                  <a:cubicBezTo>
                    <a:pt x="63487" y="9269"/>
                    <a:pt x="63522" y="9254"/>
                    <a:pt x="63549" y="9222"/>
                  </a:cubicBezTo>
                  <a:cubicBezTo>
                    <a:pt x="66239" y="9627"/>
                    <a:pt x="68930" y="10079"/>
                    <a:pt x="71633" y="10472"/>
                  </a:cubicBezTo>
                  <a:cubicBezTo>
                    <a:pt x="71647" y="10475"/>
                    <a:pt x="71660" y="10476"/>
                    <a:pt x="71673" y="10476"/>
                  </a:cubicBezTo>
                  <a:cubicBezTo>
                    <a:pt x="71924" y="10476"/>
                    <a:pt x="71966" y="10052"/>
                    <a:pt x="71716" y="9984"/>
                  </a:cubicBezTo>
                  <a:cubicBezTo>
                    <a:pt x="69073" y="9317"/>
                    <a:pt x="66370" y="8841"/>
                    <a:pt x="63644" y="8472"/>
                  </a:cubicBezTo>
                  <a:cubicBezTo>
                    <a:pt x="63918" y="6162"/>
                    <a:pt x="64751" y="4186"/>
                    <a:pt x="65894" y="2114"/>
                  </a:cubicBezTo>
                  <a:cubicBezTo>
                    <a:pt x="65957" y="2006"/>
                    <a:pt x="65856" y="1863"/>
                    <a:pt x="65751" y="1863"/>
                  </a:cubicBezTo>
                  <a:cubicBezTo>
                    <a:pt x="65718" y="1863"/>
                    <a:pt x="65685" y="1877"/>
                    <a:pt x="65656" y="1912"/>
                  </a:cubicBezTo>
                  <a:cubicBezTo>
                    <a:pt x="64144" y="3710"/>
                    <a:pt x="63418" y="6103"/>
                    <a:pt x="63334" y="8436"/>
                  </a:cubicBezTo>
                  <a:cubicBezTo>
                    <a:pt x="60894" y="8115"/>
                    <a:pt x="58441" y="7877"/>
                    <a:pt x="56012" y="7674"/>
                  </a:cubicBezTo>
                  <a:cubicBezTo>
                    <a:pt x="55536" y="7627"/>
                    <a:pt x="55048" y="7603"/>
                    <a:pt x="54571" y="7567"/>
                  </a:cubicBezTo>
                  <a:cubicBezTo>
                    <a:pt x="54357" y="6389"/>
                    <a:pt x="54214" y="5210"/>
                    <a:pt x="54238" y="4007"/>
                  </a:cubicBezTo>
                  <a:cubicBezTo>
                    <a:pt x="54274" y="2698"/>
                    <a:pt x="54583" y="1471"/>
                    <a:pt x="54845" y="197"/>
                  </a:cubicBezTo>
                  <a:cubicBezTo>
                    <a:pt x="54869" y="94"/>
                    <a:pt x="54775" y="1"/>
                    <a:pt x="5469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8" name="Google Shape;1178;p28"/>
            <p:cNvSpPr/>
            <p:nvPr/>
          </p:nvSpPr>
          <p:spPr>
            <a:xfrm>
              <a:off x="7961913" y="2367263"/>
              <a:ext cx="31700" cy="25975"/>
            </a:xfrm>
            <a:custGeom>
              <a:avLst/>
              <a:gdLst/>
              <a:ahLst/>
              <a:cxnLst/>
              <a:rect l="l" t="t" r="r" b="b"/>
              <a:pathLst>
                <a:path w="1268" h="1039" extrusionOk="0">
                  <a:moveTo>
                    <a:pt x="1167" y="0"/>
                  </a:moveTo>
                  <a:cubicBezTo>
                    <a:pt x="1156" y="0"/>
                    <a:pt x="1144" y="3"/>
                    <a:pt x="1133" y="10"/>
                  </a:cubicBezTo>
                  <a:cubicBezTo>
                    <a:pt x="728" y="165"/>
                    <a:pt x="407" y="558"/>
                    <a:pt x="85" y="843"/>
                  </a:cubicBezTo>
                  <a:cubicBezTo>
                    <a:pt x="1" y="919"/>
                    <a:pt x="79" y="1038"/>
                    <a:pt x="175" y="1038"/>
                  </a:cubicBezTo>
                  <a:cubicBezTo>
                    <a:pt x="200" y="1038"/>
                    <a:pt x="227" y="1030"/>
                    <a:pt x="252" y="1010"/>
                  </a:cubicBezTo>
                  <a:cubicBezTo>
                    <a:pt x="573" y="748"/>
                    <a:pt x="1014" y="486"/>
                    <a:pt x="1228" y="117"/>
                  </a:cubicBezTo>
                  <a:cubicBezTo>
                    <a:pt x="1267" y="59"/>
                    <a:pt x="1219" y="0"/>
                    <a:pt x="116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79" name="Google Shape;1179;p28"/>
            <p:cNvSpPr/>
            <p:nvPr/>
          </p:nvSpPr>
          <p:spPr>
            <a:xfrm>
              <a:off x="7966813" y="2286513"/>
              <a:ext cx="42775" cy="8350"/>
            </a:xfrm>
            <a:custGeom>
              <a:avLst/>
              <a:gdLst/>
              <a:ahLst/>
              <a:cxnLst/>
              <a:rect l="l" t="t" r="r" b="b"/>
              <a:pathLst>
                <a:path w="1711" h="334" extrusionOk="0">
                  <a:moveTo>
                    <a:pt x="117" y="1"/>
                  </a:moveTo>
                  <a:cubicBezTo>
                    <a:pt x="8" y="1"/>
                    <a:pt x="0" y="180"/>
                    <a:pt x="127" y="192"/>
                  </a:cubicBezTo>
                  <a:cubicBezTo>
                    <a:pt x="537" y="242"/>
                    <a:pt x="972" y="334"/>
                    <a:pt x="1397" y="334"/>
                  </a:cubicBezTo>
                  <a:cubicBezTo>
                    <a:pt x="1479" y="334"/>
                    <a:pt x="1559" y="331"/>
                    <a:pt x="1640" y="323"/>
                  </a:cubicBezTo>
                  <a:cubicBezTo>
                    <a:pt x="1711" y="311"/>
                    <a:pt x="1711" y="204"/>
                    <a:pt x="1640" y="180"/>
                  </a:cubicBezTo>
                  <a:cubicBezTo>
                    <a:pt x="1163" y="37"/>
                    <a:pt x="627" y="37"/>
                    <a:pt x="127" y="1"/>
                  </a:cubicBezTo>
                  <a:cubicBezTo>
                    <a:pt x="124" y="1"/>
                    <a:pt x="120" y="1"/>
                    <a:pt x="11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0" name="Google Shape;1180;p28"/>
            <p:cNvSpPr/>
            <p:nvPr/>
          </p:nvSpPr>
          <p:spPr>
            <a:xfrm>
              <a:off x="8075913" y="2323338"/>
              <a:ext cx="35050" cy="25675"/>
            </a:xfrm>
            <a:custGeom>
              <a:avLst/>
              <a:gdLst/>
              <a:ahLst/>
              <a:cxnLst/>
              <a:rect l="l" t="t" r="r" b="b"/>
              <a:pathLst>
                <a:path w="1402" h="1027" extrusionOk="0">
                  <a:moveTo>
                    <a:pt x="1309" y="1"/>
                  </a:moveTo>
                  <a:cubicBezTo>
                    <a:pt x="1302" y="1"/>
                    <a:pt x="1295" y="2"/>
                    <a:pt x="1288" y="5"/>
                  </a:cubicBezTo>
                  <a:cubicBezTo>
                    <a:pt x="859" y="255"/>
                    <a:pt x="407" y="481"/>
                    <a:pt x="62" y="850"/>
                  </a:cubicBezTo>
                  <a:cubicBezTo>
                    <a:pt x="1" y="921"/>
                    <a:pt x="52" y="1027"/>
                    <a:pt x="135" y="1027"/>
                  </a:cubicBezTo>
                  <a:cubicBezTo>
                    <a:pt x="150" y="1027"/>
                    <a:pt x="165" y="1024"/>
                    <a:pt x="181" y="1017"/>
                  </a:cubicBezTo>
                  <a:cubicBezTo>
                    <a:pt x="633" y="803"/>
                    <a:pt x="990" y="433"/>
                    <a:pt x="1359" y="112"/>
                  </a:cubicBezTo>
                  <a:cubicBezTo>
                    <a:pt x="1401" y="70"/>
                    <a:pt x="1360" y="1"/>
                    <a:pt x="130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1" name="Google Shape;1181;p28"/>
            <p:cNvSpPr/>
            <p:nvPr/>
          </p:nvSpPr>
          <p:spPr>
            <a:xfrm>
              <a:off x="8368238" y="2369813"/>
              <a:ext cx="16550" cy="46750"/>
            </a:xfrm>
            <a:custGeom>
              <a:avLst/>
              <a:gdLst/>
              <a:ahLst/>
              <a:cxnLst/>
              <a:rect l="l" t="t" r="r" b="b"/>
              <a:pathLst>
                <a:path w="662" h="1870" extrusionOk="0">
                  <a:moveTo>
                    <a:pt x="535" y="0"/>
                  </a:moveTo>
                  <a:cubicBezTo>
                    <a:pt x="512" y="0"/>
                    <a:pt x="487" y="8"/>
                    <a:pt x="465" y="27"/>
                  </a:cubicBezTo>
                  <a:cubicBezTo>
                    <a:pt x="1" y="456"/>
                    <a:pt x="1" y="1253"/>
                    <a:pt x="144" y="1813"/>
                  </a:cubicBezTo>
                  <a:cubicBezTo>
                    <a:pt x="149" y="1852"/>
                    <a:pt x="181" y="1870"/>
                    <a:pt x="212" y="1870"/>
                  </a:cubicBezTo>
                  <a:cubicBezTo>
                    <a:pt x="249" y="1870"/>
                    <a:pt x="287" y="1846"/>
                    <a:pt x="287" y="1801"/>
                  </a:cubicBezTo>
                  <a:cubicBezTo>
                    <a:pt x="275" y="1515"/>
                    <a:pt x="311" y="1206"/>
                    <a:pt x="382" y="932"/>
                  </a:cubicBezTo>
                  <a:cubicBezTo>
                    <a:pt x="453" y="658"/>
                    <a:pt x="584" y="408"/>
                    <a:pt x="644" y="134"/>
                  </a:cubicBezTo>
                  <a:cubicBezTo>
                    <a:pt x="661" y="64"/>
                    <a:pt x="601" y="0"/>
                    <a:pt x="53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2" name="Google Shape;1182;p28"/>
            <p:cNvSpPr/>
            <p:nvPr/>
          </p:nvSpPr>
          <p:spPr>
            <a:xfrm>
              <a:off x="8409663" y="2314538"/>
              <a:ext cx="11975" cy="18850"/>
            </a:xfrm>
            <a:custGeom>
              <a:avLst/>
              <a:gdLst/>
              <a:ahLst/>
              <a:cxnLst/>
              <a:rect l="l" t="t" r="r" b="b"/>
              <a:pathLst>
                <a:path w="479" h="754" extrusionOk="0">
                  <a:moveTo>
                    <a:pt x="389" y="0"/>
                  </a:moveTo>
                  <a:cubicBezTo>
                    <a:pt x="366" y="0"/>
                    <a:pt x="344" y="11"/>
                    <a:pt x="332" y="35"/>
                  </a:cubicBezTo>
                  <a:cubicBezTo>
                    <a:pt x="213" y="226"/>
                    <a:pt x="130" y="428"/>
                    <a:pt x="35" y="619"/>
                  </a:cubicBezTo>
                  <a:cubicBezTo>
                    <a:pt x="1" y="686"/>
                    <a:pt x="63" y="753"/>
                    <a:pt x="118" y="753"/>
                  </a:cubicBezTo>
                  <a:cubicBezTo>
                    <a:pt x="141" y="753"/>
                    <a:pt x="164" y="742"/>
                    <a:pt x="178" y="714"/>
                  </a:cubicBezTo>
                  <a:cubicBezTo>
                    <a:pt x="285" y="512"/>
                    <a:pt x="380" y="309"/>
                    <a:pt x="463" y="95"/>
                  </a:cubicBezTo>
                  <a:cubicBezTo>
                    <a:pt x="479" y="40"/>
                    <a:pt x="433" y="0"/>
                    <a:pt x="38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3" name="Google Shape;1183;p28"/>
            <p:cNvSpPr/>
            <p:nvPr/>
          </p:nvSpPr>
          <p:spPr>
            <a:xfrm>
              <a:off x="8279738" y="2070113"/>
              <a:ext cx="45850" cy="23750"/>
            </a:xfrm>
            <a:custGeom>
              <a:avLst/>
              <a:gdLst/>
              <a:ahLst/>
              <a:cxnLst/>
              <a:rect l="l" t="t" r="r" b="b"/>
              <a:pathLst>
                <a:path w="1834" h="950" extrusionOk="0">
                  <a:moveTo>
                    <a:pt x="151" y="0"/>
                  </a:moveTo>
                  <a:cubicBezTo>
                    <a:pt x="4" y="0"/>
                    <a:pt x="0" y="241"/>
                    <a:pt x="160" y="264"/>
                  </a:cubicBezTo>
                  <a:cubicBezTo>
                    <a:pt x="481" y="311"/>
                    <a:pt x="779" y="406"/>
                    <a:pt x="1064" y="561"/>
                  </a:cubicBezTo>
                  <a:cubicBezTo>
                    <a:pt x="1279" y="680"/>
                    <a:pt x="1469" y="859"/>
                    <a:pt x="1696" y="942"/>
                  </a:cubicBezTo>
                  <a:cubicBezTo>
                    <a:pt x="1706" y="948"/>
                    <a:pt x="1717" y="950"/>
                    <a:pt x="1727" y="950"/>
                  </a:cubicBezTo>
                  <a:cubicBezTo>
                    <a:pt x="1786" y="950"/>
                    <a:pt x="1833" y="872"/>
                    <a:pt x="1803" y="811"/>
                  </a:cubicBezTo>
                  <a:cubicBezTo>
                    <a:pt x="1529" y="299"/>
                    <a:pt x="695" y="73"/>
                    <a:pt x="172" y="2"/>
                  </a:cubicBezTo>
                  <a:cubicBezTo>
                    <a:pt x="164" y="1"/>
                    <a:pt x="157" y="0"/>
                    <a:pt x="15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4" name="Google Shape;1184;p28"/>
            <p:cNvSpPr/>
            <p:nvPr/>
          </p:nvSpPr>
          <p:spPr>
            <a:xfrm>
              <a:off x="8283638" y="2151363"/>
              <a:ext cx="29975" cy="8475"/>
            </a:xfrm>
            <a:custGeom>
              <a:avLst/>
              <a:gdLst/>
              <a:ahLst/>
              <a:cxnLst/>
              <a:rect l="l" t="t" r="r" b="b"/>
              <a:pathLst>
                <a:path w="1199" h="339" extrusionOk="0">
                  <a:moveTo>
                    <a:pt x="631" y="0"/>
                  </a:moveTo>
                  <a:cubicBezTo>
                    <a:pt x="439" y="0"/>
                    <a:pt x="243" y="58"/>
                    <a:pt x="75" y="145"/>
                  </a:cubicBezTo>
                  <a:cubicBezTo>
                    <a:pt x="1" y="177"/>
                    <a:pt x="30" y="293"/>
                    <a:pt x="105" y="293"/>
                  </a:cubicBezTo>
                  <a:cubicBezTo>
                    <a:pt x="114" y="293"/>
                    <a:pt x="124" y="292"/>
                    <a:pt x="135" y="288"/>
                  </a:cubicBezTo>
                  <a:cubicBezTo>
                    <a:pt x="240" y="257"/>
                    <a:pt x="336" y="245"/>
                    <a:pt x="429" y="245"/>
                  </a:cubicBezTo>
                  <a:cubicBezTo>
                    <a:pt x="620" y="245"/>
                    <a:pt x="796" y="295"/>
                    <a:pt x="1004" y="335"/>
                  </a:cubicBezTo>
                  <a:cubicBezTo>
                    <a:pt x="1012" y="337"/>
                    <a:pt x="1021" y="338"/>
                    <a:pt x="1029" y="338"/>
                  </a:cubicBezTo>
                  <a:cubicBezTo>
                    <a:pt x="1116" y="338"/>
                    <a:pt x="1199" y="234"/>
                    <a:pt x="1123" y="169"/>
                  </a:cubicBezTo>
                  <a:cubicBezTo>
                    <a:pt x="980" y="49"/>
                    <a:pt x="808" y="0"/>
                    <a:pt x="63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5" name="Google Shape;1185;p28"/>
            <p:cNvSpPr/>
            <p:nvPr/>
          </p:nvSpPr>
          <p:spPr>
            <a:xfrm>
              <a:off x="8593288" y="2341738"/>
              <a:ext cx="16875" cy="61025"/>
            </a:xfrm>
            <a:custGeom>
              <a:avLst/>
              <a:gdLst/>
              <a:ahLst/>
              <a:cxnLst/>
              <a:rect l="l" t="t" r="r" b="b"/>
              <a:pathLst>
                <a:path w="675" h="2441" extrusionOk="0">
                  <a:moveTo>
                    <a:pt x="552" y="0"/>
                  </a:moveTo>
                  <a:cubicBezTo>
                    <a:pt x="511" y="0"/>
                    <a:pt x="469" y="17"/>
                    <a:pt x="441" y="55"/>
                  </a:cubicBezTo>
                  <a:cubicBezTo>
                    <a:pt x="0" y="686"/>
                    <a:pt x="95" y="1662"/>
                    <a:pt x="238" y="2376"/>
                  </a:cubicBezTo>
                  <a:cubicBezTo>
                    <a:pt x="248" y="2421"/>
                    <a:pt x="281" y="2441"/>
                    <a:pt x="315" y="2441"/>
                  </a:cubicBezTo>
                  <a:cubicBezTo>
                    <a:pt x="362" y="2441"/>
                    <a:pt x="412" y="2403"/>
                    <a:pt x="405" y="2341"/>
                  </a:cubicBezTo>
                  <a:cubicBezTo>
                    <a:pt x="357" y="1924"/>
                    <a:pt x="381" y="1507"/>
                    <a:pt x="453" y="1102"/>
                  </a:cubicBezTo>
                  <a:cubicBezTo>
                    <a:pt x="512" y="769"/>
                    <a:pt x="631" y="448"/>
                    <a:pt x="667" y="114"/>
                  </a:cubicBezTo>
                  <a:cubicBezTo>
                    <a:pt x="674" y="42"/>
                    <a:pt x="615" y="0"/>
                    <a:pt x="55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6" name="Google Shape;1186;p28"/>
            <p:cNvSpPr/>
            <p:nvPr/>
          </p:nvSpPr>
          <p:spPr>
            <a:xfrm>
              <a:off x="8625138" y="2293238"/>
              <a:ext cx="7750" cy="22575"/>
            </a:xfrm>
            <a:custGeom>
              <a:avLst/>
              <a:gdLst/>
              <a:ahLst/>
              <a:cxnLst/>
              <a:rect l="l" t="t" r="r" b="b"/>
              <a:pathLst>
                <a:path w="310" h="903" extrusionOk="0">
                  <a:moveTo>
                    <a:pt x="101" y="0"/>
                  </a:moveTo>
                  <a:cubicBezTo>
                    <a:pt x="49" y="0"/>
                    <a:pt x="0" y="33"/>
                    <a:pt x="0" y="102"/>
                  </a:cubicBezTo>
                  <a:cubicBezTo>
                    <a:pt x="0" y="363"/>
                    <a:pt x="48" y="613"/>
                    <a:pt x="143" y="864"/>
                  </a:cubicBezTo>
                  <a:cubicBezTo>
                    <a:pt x="152" y="891"/>
                    <a:pt x="175" y="902"/>
                    <a:pt x="200" y="902"/>
                  </a:cubicBezTo>
                  <a:cubicBezTo>
                    <a:pt x="240" y="902"/>
                    <a:pt x="286" y="872"/>
                    <a:pt x="286" y="828"/>
                  </a:cubicBezTo>
                  <a:cubicBezTo>
                    <a:pt x="310" y="578"/>
                    <a:pt x="274" y="316"/>
                    <a:pt x="214" y="78"/>
                  </a:cubicBezTo>
                  <a:cubicBezTo>
                    <a:pt x="197" y="27"/>
                    <a:pt x="148" y="0"/>
                    <a:pt x="10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7" name="Google Shape;1187;p28"/>
            <p:cNvSpPr/>
            <p:nvPr/>
          </p:nvSpPr>
          <p:spPr>
            <a:xfrm>
              <a:off x="8549813" y="2032338"/>
              <a:ext cx="15925" cy="41000"/>
            </a:xfrm>
            <a:custGeom>
              <a:avLst/>
              <a:gdLst/>
              <a:ahLst/>
              <a:cxnLst/>
              <a:rect l="l" t="t" r="r" b="b"/>
              <a:pathLst>
                <a:path w="637" h="1640" extrusionOk="0">
                  <a:moveTo>
                    <a:pt x="165" y="0"/>
                  </a:moveTo>
                  <a:cubicBezTo>
                    <a:pt x="103" y="0"/>
                    <a:pt x="42" y="39"/>
                    <a:pt x="37" y="120"/>
                  </a:cubicBezTo>
                  <a:cubicBezTo>
                    <a:pt x="1" y="632"/>
                    <a:pt x="60" y="1251"/>
                    <a:pt x="453" y="1608"/>
                  </a:cubicBezTo>
                  <a:cubicBezTo>
                    <a:pt x="475" y="1630"/>
                    <a:pt x="502" y="1639"/>
                    <a:pt x="527" y="1639"/>
                  </a:cubicBezTo>
                  <a:cubicBezTo>
                    <a:pt x="584" y="1639"/>
                    <a:pt x="636" y="1590"/>
                    <a:pt x="620" y="1524"/>
                  </a:cubicBezTo>
                  <a:cubicBezTo>
                    <a:pt x="513" y="1048"/>
                    <a:pt x="310" y="632"/>
                    <a:pt x="298" y="131"/>
                  </a:cubicBezTo>
                  <a:cubicBezTo>
                    <a:pt x="298" y="45"/>
                    <a:pt x="231" y="0"/>
                    <a:pt x="16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8" name="Google Shape;1188;p28"/>
            <p:cNvSpPr/>
            <p:nvPr/>
          </p:nvSpPr>
          <p:spPr>
            <a:xfrm>
              <a:off x="8617788" y="2046888"/>
              <a:ext cx="10050" cy="40600"/>
            </a:xfrm>
            <a:custGeom>
              <a:avLst/>
              <a:gdLst/>
              <a:ahLst/>
              <a:cxnLst/>
              <a:rect l="l" t="t" r="r" b="b"/>
              <a:pathLst>
                <a:path w="402" h="1624" extrusionOk="0">
                  <a:moveTo>
                    <a:pt x="89" y="1"/>
                  </a:moveTo>
                  <a:cubicBezTo>
                    <a:pt x="46" y="1"/>
                    <a:pt x="1" y="44"/>
                    <a:pt x="8" y="97"/>
                  </a:cubicBezTo>
                  <a:cubicBezTo>
                    <a:pt x="92" y="597"/>
                    <a:pt x="56" y="1050"/>
                    <a:pt x="32" y="1538"/>
                  </a:cubicBezTo>
                  <a:cubicBezTo>
                    <a:pt x="32" y="1597"/>
                    <a:pt x="68" y="1623"/>
                    <a:pt x="107" y="1623"/>
                  </a:cubicBezTo>
                  <a:cubicBezTo>
                    <a:pt x="138" y="1623"/>
                    <a:pt x="171" y="1606"/>
                    <a:pt x="187" y="1574"/>
                  </a:cubicBezTo>
                  <a:cubicBezTo>
                    <a:pt x="401" y="1097"/>
                    <a:pt x="330" y="514"/>
                    <a:pt x="151" y="50"/>
                  </a:cubicBezTo>
                  <a:cubicBezTo>
                    <a:pt x="138" y="15"/>
                    <a:pt x="114" y="1"/>
                    <a:pt x="8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89" name="Google Shape;1189;p28"/>
            <p:cNvSpPr/>
            <p:nvPr/>
          </p:nvSpPr>
          <p:spPr>
            <a:xfrm>
              <a:off x="8639538" y="2103338"/>
              <a:ext cx="7050" cy="21775"/>
            </a:xfrm>
            <a:custGeom>
              <a:avLst/>
              <a:gdLst/>
              <a:ahLst/>
              <a:cxnLst/>
              <a:rect l="l" t="t" r="r" b="b"/>
              <a:pathLst>
                <a:path w="282" h="871" extrusionOk="0">
                  <a:moveTo>
                    <a:pt x="102" y="1"/>
                  </a:moveTo>
                  <a:cubicBezTo>
                    <a:pt x="54" y="1"/>
                    <a:pt x="1" y="39"/>
                    <a:pt x="7" y="101"/>
                  </a:cubicBezTo>
                  <a:cubicBezTo>
                    <a:pt x="43" y="351"/>
                    <a:pt x="43" y="613"/>
                    <a:pt x="138" y="840"/>
                  </a:cubicBezTo>
                  <a:cubicBezTo>
                    <a:pt x="147" y="861"/>
                    <a:pt x="165" y="870"/>
                    <a:pt x="184" y="870"/>
                  </a:cubicBezTo>
                  <a:cubicBezTo>
                    <a:pt x="219" y="870"/>
                    <a:pt x="258" y="842"/>
                    <a:pt x="258" y="804"/>
                  </a:cubicBezTo>
                  <a:cubicBezTo>
                    <a:pt x="281" y="566"/>
                    <a:pt x="210" y="304"/>
                    <a:pt x="174" y="66"/>
                  </a:cubicBezTo>
                  <a:cubicBezTo>
                    <a:pt x="169" y="21"/>
                    <a:pt x="137" y="1"/>
                    <a:pt x="10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0" name="Google Shape;1190;p28"/>
            <p:cNvSpPr/>
            <p:nvPr/>
          </p:nvSpPr>
          <p:spPr>
            <a:xfrm>
              <a:off x="8742388" y="2351338"/>
              <a:ext cx="36975" cy="30925"/>
            </a:xfrm>
            <a:custGeom>
              <a:avLst/>
              <a:gdLst/>
              <a:ahLst/>
              <a:cxnLst/>
              <a:rect l="l" t="t" r="r" b="b"/>
              <a:pathLst>
                <a:path w="1479" h="1237" extrusionOk="0">
                  <a:moveTo>
                    <a:pt x="1370" y="1"/>
                  </a:moveTo>
                  <a:cubicBezTo>
                    <a:pt x="1356" y="1"/>
                    <a:pt x="1340" y="5"/>
                    <a:pt x="1323" y="16"/>
                  </a:cubicBezTo>
                  <a:cubicBezTo>
                    <a:pt x="858" y="302"/>
                    <a:pt x="489" y="671"/>
                    <a:pt x="84" y="1040"/>
                  </a:cubicBezTo>
                  <a:cubicBezTo>
                    <a:pt x="1" y="1123"/>
                    <a:pt x="77" y="1236"/>
                    <a:pt x="171" y="1236"/>
                  </a:cubicBezTo>
                  <a:cubicBezTo>
                    <a:pt x="197" y="1236"/>
                    <a:pt x="225" y="1227"/>
                    <a:pt x="251" y="1206"/>
                  </a:cubicBezTo>
                  <a:cubicBezTo>
                    <a:pt x="668" y="873"/>
                    <a:pt x="1085" y="564"/>
                    <a:pt x="1430" y="159"/>
                  </a:cubicBezTo>
                  <a:cubicBezTo>
                    <a:pt x="1479" y="100"/>
                    <a:pt x="1439" y="1"/>
                    <a:pt x="137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1" name="Google Shape;1191;p28"/>
            <p:cNvSpPr/>
            <p:nvPr/>
          </p:nvSpPr>
          <p:spPr>
            <a:xfrm>
              <a:off x="8777938" y="2305413"/>
              <a:ext cx="28875" cy="20275"/>
            </a:xfrm>
            <a:custGeom>
              <a:avLst/>
              <a:gdLst/>
              <a:ahLst/>
              <a:cxnLst/>
              <a:rect l="l" t="t" r="r" b="b"/>
              <a:pathLst>
                <a:path w="1155" h="811" extrusionOk="0">
                  <a:moveTo>
                    <a:pt x="1041" y="0"/>
                  </a:moveTo>
                  <a:cubicBezTo>
                    <a:pt x="1031" y="0"/>
                    <a:pt x="1019" y="2"/>
                    <a:pt x="1008" y="7"/>
                  </a:cubicBezTo>
                  <a:cubicBezTo>
                    <a:pt x="675" y="150"/>
                    <a:pt x="377" y="412"/>
                    <a:pt x="79" y="627"/>
                  </a:cubicBezTo>
                  <a:cubicBezTo>
                    <a:pt x="0" y="686"/>
                    <a:pt x="69" y="811"/>
                    <a:pt x="149" y="811"/>
                  </a:cubicBezTo>
                  <a:cubicBezTo>
                    <a:pt x="165" y="811"/>
                    <a:pt x="182" y="805"/>
                    <a:pt x="198" y="793"/>
                  </a:cubicBezTo>
                  <a:cubicBezTo>
                    <a:pt x="508" y="591"/>
                    <a:pt x="853" y="412"/>
                    <a:pt x="1103" y="138"/>
                  </a:cubicBezTo>
                  <a:cubicBezTo>
                    <a:pt x="1155" y="87"/>
                    <a:pt x="1109" y="0"/>
                    <a:pt x="104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2" name="Google Shape;1192;p28"/>
            <p:cNvSpPr/>
            <p:nvPr/>
          </p:nvSpPr>
          <p:spPr>
            <a:xfrm>
              <a:off x="8821238" y="2365263"/>
              <a:ext cx="14650" cy="36375"/>
            </a:xfrm>
            <a:custGeom>
              <a:avLst/>
              <a:gdLst/>
              <a:ahLst/>
              <a:cxnLst/>
              <a:rect l="l" t="t" r="r" b="b"/>
              <a:pathLst>
                <a:path w="586" h="1455" extrusionOk="0">
                  <a:moveTo>
                    <a:pt x="370" y="0"/>
                  </a:moveTo>
                  <a:cubicBezTo>
                    <a:pt x="307" y="0"/>
                    <a:pt x="238" y="49"/>
                    <a:pt x="252" y="126"/>
                  </a:cubicBezTo>
                  <a:cubicBezTo>
                    <a:pt x="336" y="578"/>
                    <a:pt x="205" y="959"/>
                    <a:pt x="26" y="1364"/>
                  </a:cubicBezTo>
                  <a:cubicBezTo>
                    <a:pt x="0" y="1415"/>
                    <a:pt x="49" y="1454"/>
                    <a:pt x="96" y="1454"/>
                  </a:cubicBezTo>
                  <a:cubicBezTo>
                    <a:pt x="114" y="1454"/>
                    <a:pt x="132" y="1449"/>
                    <a:pt x="145" y="1435"/>
                  </a:cubicBezTo>
                  <a:cubicBezTo>
                    <a:pt x="526" y="1090"/>
                    <a:pt x="586" y="554"/>
                    <a:pt x="467" y="78"/>
                  </a:cubicBezTo>
                  <a:cubicBezTo>
                    <a:pt x="457" y="24"/>
                    <a:pt x="415" y="0"/>
                    <a:pt x="37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3" name="Google Shape;1193;p28"/>
            <p:cNvSpPr/>
            <p:nvPr/>
          </p:nvSpPr>
          <p:spPr>
            <a:xfrm>
              <a:off x="8786288" y="1986163"/>
              <a:ext cx="19975" cy="41025"/>
            </a:xfrm>
            <a:custGeom>
              <a:avLst/>
              <a:gdLst/>
              <a:ahLst/>
              <a:cxnLst/>
              <a:rect l="l" t="t" r="r" b="b"/>
              <a:pathLst>
                <a:path w="799" h="1641" extrusionOk="0">
                  <a:moveTo>
                    <a:pt x="78" y="1"/>
                  </a:moveTo>
                  <a:cubicBezTo>
                    <a:pt x="38" y="1"/>
                    <a:pt x="0" y="25"/>
                    <a:pt x="7" y="73"/>
                  </a:cubicBezTo>
                  <a:cubicBezTo>
                    <a:pt x="31" y="585"/>
                    <a:pt x="281" y="1276"/>
                    <a:pt x="662" y="1621"/>
                  </a:cubicBezTo>
                  <a:cubicBezTo>
                    <a:pt x="675" y="1635"/>
                    <a:pt x="692" y="1640"/>
                    <a:pt x="710" y="1640"/>
                  </a:cubicBezTo>
                  <a:cubicBezTo>
                    <a:pt x="754" y="1640"/>
                    <a:pt x="798" y="1601"/>
                    <a:pt x="781" y="1550"/>
                  </a:cubicBezTo>
                  <a:cubicBezTo>
                    <a:pt x="734" y="1288"/>
                    <a:pt x="603" y="1074"/>
                    <a:pt x="495" y="835"/>
                  </a:cubicBezTo>
                  <a:cubicBezTo>
                    <a:pt x="376" y="574"/>
                    <a:pt x="293" y="288"/>
                    <a:pt x="150" y="38"/>
                  </a:cubicBezTo>
                  <a:cubicBezTo>
                    <a:pt x="135" y="13"/>
                    <a:pt x="106" y="1"/>
                    <a:pt x="7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4" name="Google Shape;1194;p28"/>
            <p:cNvSpPr/>
            <p:nvPr/>
          </p:nvSpPr>
          <p:spPr>
            <a:xfrm>
              <a:off x="8800513" y="2047313"/>
              <a:ext cx="17975" cy="21750"/>
            </a:xfrm>
            <a:custGeom>
              <a:avLst/>
              <a:gdLst/>
              <a:ahLst/>
              <a:cxnLst/>
              <a:rect l="l" t="t" r="r" b="b"/>
              <a:pathLst>
                <a:path w="719" h="870" extrusionOk="0">
                  <a:moveTo>
                    <a:pt x="138" y="1"/>
                  </a:moveTo>
                  <a:cubicBezTo>
                    <a:pt x="70" y="1"/>
                    <a:pt x="1" y="56"/>
                    <a:pt x="22" y="140"/>
                  </a:cubicBezTo>
                  <a:cubicBezTo>
                    <a:pt x="81" y="449"/>
                    <a:pt x="248" y="759"/>
                    <a:pt x="569" y="866"/>
                  </a:cubicBezTo>
                  <a:cubicBezTo>
                    <a:pt x="577" y="868"/>
                    <a:pt x="585" y="869"/>
                    <a:pt x="593" y="869"/>
                  </a:cubicBezTo>
                  <a:cubicBezTo>
                    <a:pt x="665" y="869"/>
                    <a:pt x="718" y="777"/>
                    <a:pt x="665" y="723"/>
                  </a:cubicBezTo>
                  <a:cubicBezTo>
                    <a:pt x="486" y="521"/>
                    <a:pt x="319" y="366"/>
                    <a:pt x="248" y="92"/>
                  </a:cubicBezTo>
                  <a:cubicBezTo>
                    <a:pt x="233" y="28"/>
                    <a:pt x="186" y="1"/>
                    <a:pt x="13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5" name="Google Shape;1195;p28"/>
            <p:cNvSpPr/>
            <p:nvPr/>
          </p:nvSpPr>
          <p:spPr>
            <a:xfrm>
              <a:off x="8866463" y="2076413"/>
              <a:ext cx="6050" cy="17950"/>
            </a:xfrm>
            <a:custGeom>
              <a:avLst/>
              <a:gdLst/>
              <a:ahLst/>
              <a:cxnLst/>
              <a:rect l="l" t="t" r="r" b="b"/>
              <a:pathLst>
                <a:path w="242" h="718" extrusionOk="0">
                  <a:moveTo>
                    <a:pt x="99" y="1"/>
                  </a:moveTo>
                  <a:cubicBezTo>
                    <a:pt x="72" y="1"/>
                    <a:pt x="43" y="27"/>
                    <a:pt x="51" y="59"/>
                  </a:cubicBezTo>
                  <a:cubicBezTo>
                    <a:pt x="98" y="262"/>
                    <a:pt x="98" y="452"/>
                    <a:pt x="15" y="654"/>
                  </a:cubicBezTo>
                  <a:cubicBezTo>
                    <a:pt x="1" y="691"/>
                    <a:pt x="34" y="718"/>
                    <a:pt x="71" y="718"/>
                  </a:cubicBezTo>
                  <a:cubicBezTo>
                    <a:pt x="95" y="718"/>
                    <a:pt x="120" y="706"/>
                    <a:pt x="134" y="678"/>
                  </a:cubicBezTo>
                  <a:cubicBezTo>
                    <a:pt x="229" y="464"/>
                    <a:pt x="241" y="250"/>
                    <a:pt x="134" y="23"/>
                  </a:cubicBezTo>
                  <a:cubicBezTo>
                    <a:pt x="126" y="8"/>
                    <a:pt x="113" y="1"/>
                    <a:pt x="9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6" name="Google Shape;1196;p28"/>
            <p:cNvSpPr/>
            <p:nvPr/>
          </p:nvSpPr>
          <p:spPr>
            <a:xfrm>
              <a:off x="9095338" y="1997963"/>
              <a:ext cx="22075" cy="30825"/>
            </a:xfrm>
            <a:custGeom>
              <a:avLst/>
              <a:gdLst/>
              <a:ahLst/>
              <a:cxnLst/>
              <a:rect l="l" t="t" r="r" b="b"/>
              <a:pathLst>
                <a:path w="883" h="1233" extrusionOk="0">
                  <a:moveTo>
                    <a:pt x="794" y="0"/>
                  </a:moveTo>
                  <a:cubicBezTo>
                    <a:pt x="775" y="0"/>
                    <a:pt x="756" y="9"/>
                    <a:pt x="742" y="30"/>
                  </a:cubicBezTo>
                  <a:cubicBezTo>
                    <a:pt x="504" y="375"/>
                    <a:pt x="206" y="721"/>
                    <a:pt x="28" y="1102"/>
                  </a:cubicBezTo>
                  <a:cubicBezTo>
                    <a:pt x="0" y="1156"/>
                    <a:pt x="50" y="1232"/>
                    <a:pt x="102" y="1232"/>
                  </a:cubicBezTo>
                  <a:cubicBezTo>
                    <a:pt x="117" y="1232"/>
                    <a:pt x="133" y="1225"/>
                    <a:pt x="147" y="1209"/>
                  </a:cubicBezTo>
                  <a:cubicBezTo>
                    <a:pt x="421" y="875"/>
                    <a:pt x="623" y="471"/>
                    <a:pt x="849" y="102"/>
                  </a:cubicBezTo>
                  <a:cubicBezTo>
                    <a:pt x="883" y="51"/>
                    <a:pt x="839" y="0"/>
                    <a:pt x="79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7" name="Google Shape;1197;p28"/>
            <p:cNvSpPr/>
            <p:nvPr/>
          </p:nvSpPr>
          <p:spPr>
            <a:xfrm>
              <a:off x="9052263" y="1966363"/>
              <a:ext cx="9150" cy="42650"/>
            </a:xfrm>
            <a:custGeom>
              <a:avLst/>
              <a:gdLst/>
              <a:ahLst/>
              <a:cxnLst/>
              <a:rect l="l" t="t" r="r" b="b"/>
              <a:pathLst>
                <a:path w="366" h="1706" extrusionOk="0">
                  <a:moveTo>
                    <a:pt x="271" y="0"/>
                  </a:moveTo>
                  <a:cubicBezTo>
                    <a:pt x="247" y="0"/>
                    <a:pt x="224" y="13"/>
                    <a:pt x="215" y="44"/>
                  </a:cubicBezTo>
                  <a:cubicBezTo>
                    <a:pt x="72" y="556"/>
                    <a:pt x="1" y="1199"/>
                    <a:pt x="263" y="1675"/>
                  </a:cubicBezTo>
                  <a:cubicBezTo>
                    <a:pt x="271" y="1697"/>
                    <a:pt x="287" y="1706"/>
                    <a:pt x="304" y="1706"/>
                  </a:cubicBezTo>
                  <a:cubicBezTo>
                    <a:pt x="334" y="1706"/>
                    <a:pt x="365" y="1677"/>
                    <a:pt x="358" y="1639"/>
                  </a:cubicBezTo>
                  <a:cubicBezTo>
                    <a:pt x="286" y="1104"/>
                    <a:pt x="191" y="627"/>
                    <a:pt x="346" y="92"/>
                  </a:cubicBezTo>
                  <a:cubicBezTo>
                    <a:pt x="361" y="39"/>
                    <a:pt x="314" y="0"/>
                    <a:pt x="27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8" name="Google Shape;1198;p28"/>
            <p:cNvSpPr/>
            <p:nvPr/>
          </p:nvSpPr>
          <p:spPr>
            <a:xfrm>
              <a:off x="9050963" y="2026913"/>
              <a:ext cx="10775" cy="16600"/>
            </a:xfrm>
            <a:custGeom>
              <a:avLst/>
              <a:gdLst/>
              <a:ahLst/>
              <a:cxnLst/>
              <a:rect l="l" t="t" r="r" b="b"/>
              <a:pathLst>
                <a:path w="431" h="664" extrusionOk="0">
                  <a:moveTo>
                    <a:pt x="151" y="1"/>
                  </a:moveTo>
                  <a:cubicBezTo>
                    <a:pt x="78" y="1"/>
                    <a:pt x="1" y="75"/>
                    <a:pt x="41" y="170"/>
                  </a:cubicBezTo>
                  <a:cubicBezTo>
                    <a:pt x="112" y="325"/>
                    <a:pt x="172" y="491"/>
                    <a:pt x="267" y="634"/>
                  </a:cubicBezTo>
                  <a:cubicBezTo>
                    <a:pt x="284" y="655"/>
                    <a:pt x="306" y="664"/>
                    <a:pt x="327" y="664"/>
                  </a:cubicBezTo>
                  <a:cubicBezTo>
                    <a:pt x="379" y="664"/>
                    <a:pt x="430" y="613"/>
                    <a:pt x="422" y="563"/>
                  </a:cubicBezTo>
                  <a:cubicBezTo>
                    <a:pt x="386" y="384"/>
                    <a:pt x="303" y="229"/>
                    <a:pt x="243" y="63"/>
                  </a:cubicBezTo>
                  <a:cubicBezTo>
                    <a:pt x="223" y="19"/>
                    <a:pt x="188" y="1"/>
                    <a:pt x="15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199" name="Google Shape;1199;p28"/>
            <p:cNvSpPr/>
            <p:nvPr/>
          </p:nvSpPr>
          <p:spPr>
            <a:xfrm>
              <a:off x="9072963" y="2310288"/>
              <a:ext cx="17725" cy="48675"/>
            </a:xfrm>
            <a:custGeom>
              <a:avLst/>
              <a:gdLst/>
              <a:ahLst/>
              <a:cxnLst/>
              <a:rect l="l" t="t" r="r" b="b"/>
              <a:pathLst>
                <a:path w="709" h="1947" extrusionOk="0">
                  <a:moveTo>
                    <a:pt x="56" y="0"/>
                  </a:moveTo>
                  <a:cubicBezTo>
                    <a:pt x="27" y="0"/>
                    <a:pt x="1" y="28"/>
                    <a:pt x="18" y="62"/>
                  </a:cubicBezTo>
                  <a:cubicBezTo>
                    <a:pt x="280" y="670"/>
                    <a:pt x="351" y="1205"/>
                    <a:pt x="280" y="1872"/>
                  </a:cubicBezTo>
                  <a:cubicBezTo>
                    <a:pt x="272" y="1916"/>
                    <a:pt x="315" y="1947"/>
                    <a:pt x="357" y="1947"/>
                  </a:cubicBezTo>
                  <a:cubicBezTo>
                    <a:pt x="383" y="1947"/>
                    <a:pt x="409" y="1935"/>
                    <a:pt x="423" y="1908"/>
                  </a:cubicBezTo>
                  <a:cubicBezTo>
                    <a:pt x="708" y="1301"/>
                    <a:pt x="578" y="479"/>
                    <a:pt x="89" y="15"/>
                  </a:cubicBezTo>
                  <a:cubicBezTo>
                    <a:pt x="79" y="5"/>
                    <a:pt x="67" y="0"/>
                    <a:pt x="5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0" name="Google Shape;1200;p28"/>
            <p:cNvSpPr/>
            <p:nvPr/>
          </p:nvSpPr>
          <p:spPr>
            <a:xfrm>
              <a:off x="9012013" y="2325088"/>
              <a:ext cx="18525" cy="28475"/>
            </a:xfrm>
            <a:custGeom>
              <a:avLst/>
              <a:gdLst/>
              <a:ahLst/>
              <a:cxnLst/>
              <a:rect l="l" t="t" r="r" b="b"/>
              <a:pathLst>
                <a:path w="741" h="1139" extrusionOk="0">
                  <a:moveTo>
                    <a:pt x="620" y="0"/>
                  </a:moveTo>
                  <a:cubicBezTo>
                    <a:pt x="586" y="0"/>
                    <a:pt x="552" y="13"/>
                    <a:pt x="527" y="42"/>
                  </a:cubicBezTo>
                  <a:cubicBezTo>
                    <a:pt x="325" y="316"/>
                    <a:pt x="194" y="661"/>
                    <a:pt x="51" y="971"/>
                  </a:cubicBezTo>
                  <a:cubicBezTo>
                    <a:pt x="0" y="1055"/>
                    <a:pt x="81" y="1139"/>
                    <a:pt x="158" y="1139"/>
                  </a:cubicBezTo>
                  <a:cubicBezTo>
                    <a:pt x="189" y="1139"/>
                    <a:pt x="220" y="1125"/>
                    <a:pt x="241" y="1090"/>
                  </a:cubicBezTo>
                  <a:cubicBezTo>
                    <a:pt x="396" y="780"/>
                    <a:pt x="610" y="459"/>
                    <a:pt x="718" y="125"/>
                  </a:cubicBezTo>
                  <a:cubicBezTo>
                    <a:pt x="741" y="47"/>
                    <a:pt x="683" y="0"/>
                    <a:pt x="62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1" name="Google Shape;1201;p28"/>
            <p:cNvSpPr/>
            <p:nvPr/>
          </p:nvSpPr>
          <p:spPr>
            <a:xfrm>
              <a:off x="9035588" y="2381663"/>
              <a:ext cx="7825" cy="17325"/>
            </a:xfrm>
            <a:custGeom>
              <a:avLst/>
              <a:gdLst/>
              <a:ahLst/>
              <a:cxnLst/>
              <a:rect l="l" t="t" r="r" b="b"/>
              <a:pathLst>
                <a:path w="313" h="693" extrusionOk="0">
                  <a:moveTo>
                    <a:pt x="119" y="0"/>
                  </a:moveTo>
                  <a:cubicBezTo>
                    <a:pt x="73" y="0"/>
                    <a:pt x="25" y="38"/>
                    <a:pt x="25" y="89"/>
                  </a:cubicBezTo>
                  <a:cubicBezTo>
                    <a:pt x="1" y="267"/>
                    <a:pt x="37" y="434"/>
                    <a:pt x="60" y="601"/>
                  </a:cubicBezTo>
                  <a:cubicBezTo>
                    <a:pt x="70" y="665"/>
                    <a:pt x="117" y="692"/>
                    <a:pt x="166" y="692"/>
                  </a:cubicBezTo>
                  <a:cubicBezTo>
                    <a:pt x="236" y="692"/>
                    <a:pt x="312" y="637"/>
                    <a:pt x="298" y="553"/>
                  </a:cubicBezTo>
                  <a:cubicBezTo>
                    <a:pt x="275" y="374"/>
                    <a:pt x="263" y="208"/>
                    <a:pt x="191" y="53"/>
                  </a:cubicBezTo>
                  <a:cubicBezTo>
                    <a:pt x="177" y="16"/>
                    <a:pt x="149" y="0"/>
                    <a:pt x="11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2" name="Google Shape;1202;p28"/>
            <p:cNvSpPr/>
            <p:nvPr/>
          </p:nvSpPr>
          <p:spPr>
            <a:xfrm>
              <a:off x="9075363" y="2255988"/>
              <a:ext cx="17900" cy="18750"/>
            </a:xfrm>
            <a:custGeom>
              <a:avLst/>
              <a:gdLst/>
              <a:ahLst/>
              <a:cxnLst/>
              <a:rect l="l" t="t" r="r" b="b"/>
              <a:pathLst>
                <a:path w="716" h="750" extrusionOk="0">
                  <a:moveTo>
                    <a:pt x="154" y="0"/>
                  </a:moveTo>
                  <a:cubicBezTo>
                    <a:pt x="77" y="0"/>
                    <a:pt x="1" y="102"/>
                    <a:pt x="65" y="175"/>
                  </a:cubicBezTo>
                  <a:cubicBezTo>
                    <a:pt x="208" y="365"/>
                    <a:pt x="339" y="579"/>
                    <a:pt x="517" y="722"/>
                  </a:cubicBezTo>
                  <a:cubicBezTo>
                    <a:pt x="536" y="741"/>
                    <a:pt x="560" y="749"/>
                    <a:pt x="583" y="749"/>
                  </a:cubicBezTo>
                  <a:cubicBezTo>
                    <a:pt x="650" y="749"/>
                    <a:pt x="716" y="685"/>
                    <a:pt x="672" y="615"/>
                  </a:cubicBezTo>
                  <a:cubicBezTo>
                    <a:pt x="553" y="401"/>
                    <a:pt x="374" y="222"/>
                    <a:pt x="220" y="32"/>
                  </a:cubicBezTo>
                  <a:cubicBezTo>
                    <a:pt x="200" y="10"/>
                    <a:pt x="177" y="0"/>
                    <a:pt x="15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3" name="Google Shape;1203;p28"/>
            <p:cNvSpPr/>
            <p:nvPr/>
          </p:nvSpPr>
          <p:spPr>
            <a:xfrm>
              <a:off x="9315163" y="2329238"/>
              <a:ext cx="22475" cy="33725"/>
            </a:xfrm>
            <a:custGeom>
              <a:avLst/>
              <a:gdLst/>
              <a:ahLst/>
              <a:cxnLst/>
              <a:rect l="l" t="t" r="r" b="b"/>
              <a:pathLst>
                <a:path w="899" h="1349" extrusionOk="0">
                  <a:moveTo>
                    <a:pt x="147" y="1"/>
                  </a:moveTo>
                  <a:cubicBezTo>
                    <a:pt x="76" y="1"/>
                    <a:pt x="1" y="79"/>
                    <a:pt x="45" y="150"/>
                  </a:cubicBezTo>
                  <a:cubicBezTo>
                    <a:pt x="284" y="507"/>
                    <a:pt x="438" y="936"/>
                    <a:pt x="676" y="1293"/>
                  </a:cubicBezTo>
                  <a:cubicBezTo>
                    <a:pt x="702" y="1331"/>
                    <a:pt x="738" y="1348"/>
                    <a:pt x="774" y="1348"/>
                  </a:cubicBezTo>
                  <a:cubicBezTo>
                    <a:pt x="837" y="1348"/>
                    <a:pt x="898" y="1294"/>
                    <a:pt x="891" y="1209"/>
                  </a:cubicBezTo>
                  <a:cubicBezTo>
                    <a:pt x="831" y="769"/>
                    <a:pt x="510" y="340"/>
                    <a:pt x="212" y="31"/>
                  </a:cubicBezTo>
                  <a:cubicBezTo>
                    <a:pt x="194" y="10"/>
                    <a:pt x="171" y="1"/>
                    <a:pt x="14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4" name="Google Shape;1204;p28"/>
            <p:cNvSpPr/>
            <p:nvPr/>
          </p:nvSpPr>
          <p:spPr>
            <a:xfrm>
              <a:off x="9301813" y="2377588"/>
              <a:ext cx="7350" cy="25000"/>
            </a:xfrm>
            <a:custGeom>
              <a:avLst/>
              <a:gdLst/>
              <a:ahLst/>
              <a:cxnLst/>
              <a:rect l="l" t="t" r="r" b="b"/>
              <a:pathLst>
                <a:path w="294" h="1000" extrusionOk="0">
                  <a:moveTo>
                    <a:pt x="109" y="1"/>
                  </a:moveTo>
                  <a:cubicBezTo>
                    <a:pt x="59" y="1"/>
                    <a:pt x="1" y="44"/>
                    <a:pt x="8" y="109"/>
                  </a:cubicBezTo>
                  <a:cubicBezTo>
                    <a:pt x="44" y="383"/>
                    <a:pt x="67" y="668"/>
                    <a:pt x="139" y="942"/>
                  </a:cubicBezTo>
                  <a:cubicBezTo>
                    <a:pt x="150" y="981"/>
                    <a:pt x="184" y="999"/>
                    <a:pt x="218" y="999"/>
                  </a:cubicBezTo>
                  <a:cubicBezTo>
                    <a:pt x="256" y="999"/>
                    <a:pt x="294" y="975"/>
                    <a:pt x="294" y="930"/>
                  </a:cubicBezTo>
                  <a:cubicBezTo>
                    <a:pt x="282" y="645"/>
                    <a:pt x="222" y="347"/>
                    <a:pt x="175" y="61"/>
                  </a:cubicBezTo>
                  <a:cubicBezTo>
                    <a:pt x="170" y="19"/>
                    <a:pt x="141" y="1"/>
                    <a:pt x="10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5" name="Google Shape;1205;p28"/>
            <p:cNvSpPr/>
            <p:nvPr/>
          </p:nvSpPr>
          <p:spPr>
            <a:xfrm>
              <a:off x="9247538" y="2321013"/>
              <a:ext cx="24625" cy="44300"/>
            </a:xfrm>
            <a:custGeom>
              <a:avLst/>
              <a:gdLst/>
              <a:ahLst/>
              <a:cxnLst/>
              <a:rect l="l" t="t" r="r" b="b"/>
              <a:pathLst>
                <a:path w="985" h="1772" extrusionOk="0">
                  <a:moveTo>
                    <a:pt x="847" y="0"/>
                  </a:moveTo>
                  <a:cubicBezTo>
                    <a:pt x="814" y="0"/>
                    <a:pt x="782" y="15"/>
                    <a:pt x="762" y="50"/>
                  </a:cubicBezTo>
                  <a:cubicBezTo>
                    <a:pt x="476" y="538"/>
                    <a:pt x="179" y="1122"/>
                    <a:pt x="24" y="1658"/>
                  </a:cubicBezTo>
                  <a:cubicBezTo>
                    <a:pt x="1" y="1727"/>
                    <a:pt x="48" y="1771"/>
                    <a:pt x="100" y="1771"/>
                  </a:cubicBezTo>
                  <a:cubicBezTo>
                    <a:pt x="128" y="1771"/>
                    <a:pt x="158" y="1758"/>
                    <a:pt x="179" y="1729"/>
                  </a:cubicBezTo>
                  <a:cubicBezTo>
                    <a:pt x="500" y="1265"/>
                    <a:pt x="762" y="669"/>
                    <a:pt x="953" y="134"/>
                  </a:cubicBezTo>
                  <a:cubicBezTo>
                    <a:pt x="985" y="62"/>
                    <a:pt x="915" y="0"/>
                    <a:pt x="84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6" name="Google Shape;1206;p28"/>
            <p:cNvSpPr/>
            <p:nvPr/>
          </p:nvSpPr>
          <p:spPr>
            <a:xfrm>
              <a:off x="9286813" y="1965638"/>
              <a:ext cx="10100" cy="34825"/>
            </a:xfrm>
            <a:custGeom>
              <a:avLst/>
              <a:gdLst/>
              <a:ahLst/>
              <a:cxnLst/>
              <a:rect l="l" t="t" r="r" b="b"/>
              <a:pathLst>
                <a:path w="404" h="1393" extrusionOk="0">
                  <a:moveTo>
                    <a:pt x="298" y="1"/>
                  </a:moveTo>
                  <a:cubicBezTo>
                    <a:pt x="263" y="1"/>
                    <a:pt x="229" y="19"/>
                    <a:pt x="215" y="61"/>
                  </a:cubicBezTo>
                  <a:cubicBezTo>
                    <a:pt x="84" y="466"/>
                    <a:pt x="1" y="942"/>
                    <a:pt x="167" y="1359"/>
                  </a:cubicBezTo>
                  <a:cubicBezTo>
                    <a:pt x="177" y="1382"/>
                    <a:pt x="199" y="1393"/>
                    <a:pt x="222" y="1393"/>
                  </a:cubicBezTo>
                  <a:cubicBezTo>
                    <a:pt x="258" y="1393"/>
                    <a:pt x="298" y="1367"/>
                    <a:pt x="298" y="1323"/>
                  </a:cubicBezTo>
                  <a:cubicBezTo>
                    <a:pt x="298" y="906"/>
                    <a:pt x="263" y="525"/>
                    <a:pt x="382" y="109"/>
                  </a:cubicBezTo>
                  <a:cubicBezTo>
                    <a:pt x="403" y="44"/>
                    <a:pt x="351" y="1"/>
                    <a:pt x="29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7" name="Google Shape;1207;p28"/>
            <p:cNvSpPr/>
            <p:nvPr/>
          </p:nvSpPr>
          <p:spPr>
            <a:xfrm>
              <a:off x="9319213" y="2016088"/>
              <a:ext cx="30475" cy="39475"/>
            </a:xfrm>
            <a:custGeom>
              <a:avLst/>
              <a:gdLst/>
              <a:ahLst/>
              <a:cxnLst/>
              <a:rect l="l" t="t" r="r" b="b"/>
              <a:pathLst>
                <a:path w="1219" h="1579" extrusionOk="0">
                  <a:moveTo>
                    <a:pt x="1113" y="1"/>
                  </a:moveTo>
                  <a:cubicBezTo>
                    <a:pt x="1093" y="1"/>
                    <a:pt x="1075" y="6"/>
                    <a:pt x="1062" y="19"/>
                  </a:cubicBezTo>
                  <a:cubicBezTo>
                    <a:pt x="836" y="222"/>
                    <a:pt x="669" y="472"/>
                    <a:pt x="503" y="710"/>
                  </a:cubicBezTo>
                  <a:cubicBezTo>
                    <a:pt x="336" y="948"/>
                    <a:pt x="133" y="1174"/>
                    <a:pt x="26" y="1448"/>
                  </a:cubicBezTo>
                  <a:cubicBezTo>
                    <a:pt x="0" y="1526"/>
                    <a:pt x="63" y="1579"/>
                    <a:pt x="126" y="1579"/>
                  </a:cubicBezTo>
                  <a:cubicBezTo>
                    <a:pt x="150" y="1579"/>
                    <a:pt x="174" y="1572"/>
                    <a:pt x="193" y="1555"/>
                  </a:cubicBezTo>
                  <a:cubicBezTo>
                    <a:pt x="419" y="1365"/>
                    <a:pt x="574" y="1091"/>
                    <a:pt x="741" y="853"/>
                  </a:cubicBezTo>
                  <a:cubicBezTo>
                    <a:pt x="907" y="615"/>
                    <a:pt x="1086" y="377"/>
                    <a:pt x="1193" y="103"/>
                  </a:cubicBezTo>
                  <a:cubicBezTo>
                    <a:pt x="1219" y="42"/>
                    <a:pt x="1163" y="1"/>
                    <a:pt x="111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8" name="Google Shape;1208;p28"/>
            <p:cNvSpPr/>
            <p:nvPr/>
          </p:nvSpPr>
          <p:spPr>
            <a:xfrm>
              <a:off x="9317788" y="2079388"/>
              <a:ext cx="17225" cy="18800"/>
            </a:xfrm>
            <a:custGeom>
              <a:avLst/>
              <a:gdLst/>
              <a:ahLst/>
              <a:cxnLst/>
              <a:rect l="l" t="t" r="r" b="b"/>
              <a:pathLst>
                <a:path w="689" h="752" extrusionOk="0">
                  <a:moveTo>
                    <a:pt x="561" y="0"/>
                  </a:moveTo>
                  <a:cubicBezTo>
                    <a:pt x="540" y="0"/>
                    <a:pt x="519" y="7"/>
                    <a:pt x="500" y="23"/>
                  </a:cubicBezTo>
                  <a:cubicBezTo>
                    <a:pt x="345" y="202"/>
                    <a:pt x="202" y="393"/>
                    <a:pt x="59" y="583"/>
                  </a:cubicBezTo>
                  <a:cubicBezTo>
                    <a:pt x="1" y="667"/>
                    <a:pt x="79" y="751"/>
                    <a:pt x="159" y="751"/>
                  </a:cubicBezTo>
                  <a:cubicBezTo>
                    <a:pt x="192" y="751"/>
                    <a:pt x="226" y="737"/>
                    <a:pt x="250" y="702"/>
                  </a:cubicBezTo>
                  <a:cubicBezTo>
                    <a:pt x="393" y="524"/>
                    <a:pt x="536" y="345"/>
                    <a:pt x="643" y="143"/>
                  </a:cubicBezTo>
                  <a:cubicBezTo>
                    <a:pt x="689" y="78"/>
                    <a:pt x="629" y="0"/>
                    <a:pt x="56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09" name="Google Shape;1209;p28"/>
            <p:cNvSpPr/>
            <p:nvPr/>
          </p:nvSpPr>
          <p:spPr>
            <a:xfrm>
              <a:off x="9540413" y="1997413"/>
              <a:ext cx="25475" cy="59075"/>
            </a:xfrm>
            <a:custGeom>
              <a:avLst/>
              <a:gdLst/>
              <a:ahLst/>
              <a:cxnLst/>
              <a:rect l="l" t="t" r="r" b="b"/>
              <a:pathLst>
                <a:path w="1019" h="2363" extrusionOk="0">
                  <a:moveTo>
                    <a:pt x="882" y="0"/>
                  </a:moveTo>
                  <a:cubicBezTo>
                    <a:pt x="852" y="0"/>
                    <a:pt x="821" y="15"/>
                    <a:pt x="799" y="52"/>
                  </a:cubicBezTo>
                  <a:cubicBezTo>
                    <a:pt x="418" y="707"/>
                    <a:pt x="1" y="1517"/>
                    <a:pt x="25" y="2290"/>
                  </a:cubicBezTo>
                  <a:cubicBezTo>
                    <a:pt x="25" y="2329"/>
                    <a:pt x="64" y="2362"/>
                    <a:pt x="102" y="2362"/>
                  </a:cubicBezTo>
                  <a:cubicBezTo>
                    <a:pt x="122" y="2362"/>
                    <a:pt x="143" y="2352"/>
                    <a:pt x="156" y="2326"/>
                  </a:cubicBezTo>
                  <a:cubicBezTo>
                    <a:pt x="465" y="1624"/>
                    <a:pt x="620" y="862"/>
                    <a:pt x="977" y="159"/>
                  </a:cubicBezTo>
                  <a:cubicBezTo>
                    <a:pt x="1018" y="77"/>
                    <a:pt x="951" y="0"/>
                    <a:pt x="88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0" name="Google Shape;1210;p28"/>
            <p:cNvSpPr/>
            <p:nvPr/>
          </p:nvSpPr>
          <p:spPr>
            <a:xfrm>
              <a:off x="9519888" y="2078738"/>
              <a:ext cx="11650" cy="26550"/>
            </a:xfrm>
            <a:custGeom>
              <a:avLst/>
              <a:gdLst/>
              <a:ahLst/>
              <a:cxnLst/>
              <a:rect l="l" t="t" r="r" b="b"/>
              <a:pathLst>
                <a:path w="466" h="1062" extrusionOk="0">
                  <a:moveTo>
                    <a:pt x="328" y="1"/>
                  </a:moveTo>
                  <a:cubicBezTo>
                    <a:pt x="284" y="1"/>
                    <a:pt x="238" y="23"/>
                    <a:pt x="215" y="73"/>
                  </a:cubicBezTo>
                  <a:cubicBezTo>
                    <a:pt x="96" y="359"/>
                    <a:pt x="0" y="716"/>
                    <a:pt x="119" y="1014"/>
                  </a:cubicBezTo>
                  <a:cubicBezTo>
                    <a:pt x="130" y="1047"/>
                    <a:pt x="161" y="1062"/>
                    <a:pt x="193" y="1062"/>
                  </a:cubicBezTo>
                  <a:cubicBezTo>
                    <a:pt x="230" y="1062"/>
                    <a:pt x="268" y="1041"/>
                    <a:pt x="274" y="1002"/>
                  </a:cubicBezTo>
                  <a:cubicBezTo>
                    <a:pt x="334" y="704"/>
                    <a:pt x="310" y="430"/>
                    <a:pt x="429" y="145"/>
                  </a:cubicBezTo>
                  <a:cubicBezTo>
                    <a:pt x="465" y="57"/>
                    <a:pt x="399" y="1"/>
                    <a:pt x="32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1" name="Google Shape;1211;p28"/>
            <p:cNvSpPr/>
            <p:nvPr/>
          </p:nvSpPr>
          <p:spPr>
            <a:xfrm>
              <a:off x="9571238" y="2087713"/>
              <a:ext cx="25500" cy="23000"/>
            </a:xfrm>
            <a:custGeom>
              <a:avLst/>
              <a:gdLst/>
              <a:ahLst/>
              <a:cxnLst/>
              <a:rect l="l" t="t" r="r" b="b"/>
              <a:pathLst>
                <a:path w="1020" h="920" extrusionOk="0">
                  <a:moveTo>
                    <a:pt x="887" y="0"/>
                  </a:moveTo>
                  <a:cubicBezTo>
                    <a:pt x="872" y="0"/>
                    <a:pt x="856" y="4"/>
                    <a:pt x="840" y="12"/>
                  </a:cubicBezTo>
                  <a:cubicBezTo>
                    <a:pt x="530" y="191"/>
                    <a:pt x="304" y="500"/>
                    <a:pt x="66" y="750"/>
                  </a:cubicBezTo>
                  <a:cubicBezTo>
                    <a:pt x="1" y="824"/>
                    <a:pt x="58" y="920"/>
                    <a:pt x="132" y="920"/>
                  </a:cubicBezTo>
                  <a:cubicBezTo>
                    <a:pt x="153" y="920"/>
                    <a:pt x="175" y="912"/>
                    <a:pt x="197" y="893"/>
                  </a:cubicBezTo>
                  <a:cubicBezTo>
                    <a:pt x="470" y="679"/>
                    <a:pt x="792" y="452"/>
                    <a:pt x="970" y="155"/>
                  </a:cubicBezTo>
                  <a:cubicBezTo>
                    <a:pt x="1020" y="86"/>
                    <a:pt x="963" y="0"/>
                    <a:pt x="88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2" name="Google Shape;1212;p28"/>
            <p:cNvSpPr/>
            <p:nvPr/>
          </p:nvSpPr>
          <p:spPr>
            <a:xfrm>
              <a:off x="9480588" y="2387238"/>
              <a:ext cx="18425" cy="38850"/>
            </a:xfrm>
            <a:custGeom>
              <a:avLst/>
              <a:gdLst/>
              <a:ahLst/>
              <a:cxnLst/>
              <a:rect l="l" t="t" r="r" b="b"/>
              <a:pathLst>
                <a:path w="737" h="1554" extrusionOk="0">
                  <a:moveTo>
                    <a:pt x="604" y="1"/>
                  </a:moveTo>
                  <a:cubicBezTo>
                    <a:pt x="582" y="1"/>
                    <a:pt x="559" y="7"/>
                    <a:pt x="536" y="21"/>
                  </a:cubicBezTo>
                  <a:cubicBezTo>
                    <a:pt x="96" y="342"/>
                    <a:pt x="1" y="997"/>
                    <a:pt x="84" y="1497"/>
                  </a:cubicBezTo>
                  <a:cubicBezTo>
                    <a:pt x="90" y="1536"/>
                    <a:pt x="123" y="1554"/>
                    <a:pt x="158" y="1554"/>
                  </a:cubicBezTo>
                  <a:cubicBezTo>
                    <a:pt x="198" y="1554"/>
                    <a:pt x="239" y="1530"/>
                    <a:pt x="239" y="1485"/>
                  </a:cubicBezTo>
                  <a:cubicBezTo>
                    <a:pt x="215" y="961"/>
                    <a:pt x="453" y="592"/>
                    <a:pt x="691" y="140"/>
                  </a:cubicBezTo>
                  <a:cubicBezTo>
                    <a:pt x="737" y="67"/>
                    <a:pt x="678" y="1"/>
                    <a:pt x="60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3" name="Google Shape;1213;p28"/>
            <p:cNvSpPr/>
            <p:nvPr/>
          </p:nvSpPr>
          <p:spPr>
            <a:xfrm>
              <a:off x="9479463" y="2348288"/>
              <a:ext cx="9300" cy="17175"/>
            </a:xfrm>
            <a:custGeom>
              <a:avLst/>
              <a:gdLst/>
              <a:ahLst/>
              <a:cxnLst/>
              <a:rect l="l" t="t" r="r" b="b"/>
              <a:pathLst>
                <a:path w="372" h="687" extrusionOk="0">
                  <a:moveTo>
                    <a:pt x="272" y="0"/>
                  </a:moveTo>
                  <a:cubicBezTo>
                    <a:pt x="250" y="0"/>
                    <a:pt x="227" y="12"/>
                    <a:pt x="212" y="43"/>
                  </a:cubicBezTo>
                  <a:cubicBezTo>
                    <a:pt x="129" y="209"/>
                    <a:pt x="81" y="400"/>
                    <a:pt x="22" y="578"/>
                  </a:cubicBezTo>
                  <a:cubicBezTo>
                    <a:pt x="0" y="643"/>
                    <a:pt x="53" y="686"/>
                    <a:pt x="108" y="686"/>
                  </a:cubicBezTo>
                  <a:cubicBezTo>
                    <a:pt x="144" y="686"/>
                    <a:pt x="182" y="668"/>
                    <a:pt x="200" y="626"/>
                  </a:cubicBezTo>
                  <a:cubicBezTo>
                    <a:pt x="260" y="459"/>
                    <a:pt x="331" y="293"/>
                    <a:pt x="355" y="114"/>
                  </a:cubicBezTo>
                  <a:cubicBezTo>
                    <a:pt x="371" y="57"/>
                    <a:pt x="321" y="0"/>
                    <a:pt x="27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4" name="Google Shape;1214;p28"/>
            <p:cNvSpPr/>
            <p:nvPr/>
          </p:nvSpPr>
          <p:spPr>
            <a:xfrm>
              <a:off x="9524363" y="2339038"/>
              <a:ext cx="20550" cy="33500"/>
            </a:xfrm>
            <a:custGeom>
              <a:avLst/>
              <a:gdLst/>
              <a:ahLst/>
              <a:cxnLst/>
              <a:rect l="l" t="t" r="r" b="b"/>
              <a:pathLst>
                <a:path w="822" h="1340" extrusionOk="0">
                  <a:moveTo>
                    <a:pt x="159" y="0"/>
                  </a:moveTo>
                  <a:cubicBezTo>
                    <a:pt x="73" y="0"/>
                    <a:pt x="1" y="101"/>
                    <a:pt x="83" y="175"/>
                  </a:cubicBezTo>
                  <a:cubicBezTo>
                    <a:pt x="405" y="484"/>
                    <a:pt x="512" y="841"/>
                    <a:pt x="607" y="1270"/>
                  </a:cubicBezTo>
                  <a:cubicBezTo>
                    <a:pt x="618" y="1318"/>
                    <a:pt x="652" y="1339"/>
                    <a:pt x="688" y="1339"/>
                  </a:cubicBezTo>
                  <a:cubicBezTo>
                    <a:pt x="732" y="1339"/>
                    <a:pt x="779" y="1306"/>
                    <a:pt x="786" y="1246"/>
                  </a:cubicBezTo>
                  <a:cubicBezTo>
                    <a:pt x="821" y="794"/>
                    <a:pt x="559" y="341"/>
                    <a:pt x="238" y="32"/>
                  </a:cubicBezTo>
                  <a:cubicBezTo>
                    <a:pt x="213" y="9"/>
                    <a:pt x="186" y="0"/>
                    <a:pt x="15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5" name="Google Shape;1215;p28"/>
            <p:cNvSpPr/>
            <p:nvPr/>
          </p:nvSpPr>
          <p:spPr>
            <a:xfrm>
              <a:off x="5395238" y="777000"/>
              <a:ext cx="445000" cy="439350"/>
            </a:xfrm>
            <a:custGeom>
              <a:avLst/>
              <a:gdLst/>
              <a:ahLst/>
              <a:cxnLst/>
              <a:rect l="l" t="t" r="r" b="b"/>
              <a:pathLst>
                <a:path w="17800" h="17574" extrusionOk="0">
                  <a:moveTo>
                    <a:pt x="12919" y="0"/>
                  </a:moveTo>
                  <a:cubicBezTo>
                    <a:pt x="0" y="5060"/>
                    <a:pt x="5727" y="17574"/>
                    <a:pt x="5727" y="17574"/>
                  </a:cubicBezTo>
                  <a:cubicBezTo>
                    <a:pt x="17800" y="13204"/>
                    <a:pt x="12919" y="1"/>
                    <a:pt x="12919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6" name="Google Shape;1216;p28"/>
            <p:cNvSpPr/>
            <p:nvPr/>
          </p:nvSpPr>
          <p:spPr>
            <a:xfrm>
              <a:off x="5910763" y="435875"/>
              <a:ext cx="338475" cy="330125"/>
            </a:xfrm>
            <a:custGeom>
              <a:avLst/>
              <a:gdLst/>
              <a:ahLst/>
              <a:cxnLst/>
              <a:rect l="l" t="t" r="r" b="b"/>
              <a:pathLst>
                <a:path w="13539" h="13205" extrusionOk="0">
                  <a:moveTo>
                    <a:pt x="7811" y="1"/>
                  </a:moveTo>
                  <a:lnTo>
                    <a:pt x="7811" y="1"/>
                  </a:lnTo>
                  <a:cubicBezTo>
                    <a:pt x="1" y="5787"/>
                    <a:pt x="6157" y="13205"/>
                    <a:pt x="6157" y="13205"/>
                  </a:cubicBezTo>
                  <a:cubicBezTo>
                    <a:pt x="13538" y="8050"/>
                    <a:pt x="7812" y="1"/>
                    <a:pt x="7811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7" name="Google Shape;1217;p28"/>
            <p:cNvSpPr/>
            <p:nvPr/>
          </p:nvSpPr>
          <p:spPr>
            <a:xfrm>
              <a:off x="6425113" y="123050"/>
              <a:ext cx="249175" cy="243800"/>
            </a:xfrm>
            <a:custGeom>
              <a:avLst/>
              <a:gdLst/>
              <a:ahLst/>
              <a:cxnLst/>
              <a:rect l="l" t="t" r="r" b="b"/>
              <a:pathLst>
                <a:path w="9967" h="9752" extrusionOk="0">
                  <a:moveTo>
                    <a:pt x="6204" y="0"/>
                  </a:moveTo>
                  <a:cubicBezTo>
                    <a:pt x="1" y="3822"/>
                    <a:pt x="4132" y="9752"/>
                    <a:pt x="4132" y="9752"/>
                  </a:cubicBezTo>
                  <a:cubicBezTo>
                    <a:pt x="9966" y="6370"/>
                    <a:pt x="6204" y="1"/>
                    <a:pt x="6204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8" name="Google Shape;1218;p28"/>
            <p:cNvSpPr/>
            <p:nvPr/>
          </p:nvSpPr>
          <p:spPr>
            <a:xfrm>
              <a:off x="5283613" y="529725"/>
              <a:ext cx="369125" cy="182075"/>
            </a:xfrm>
            <a:custGeom>
              <a:avLst/>
              <a:gdLst/>
              <a:ahLst/>
              <a:cxnLst/>
              <a:rect l="l" t="t" r="r" b="b"/>
              <a:pathLst>
                <a:path w="14765" h="7283" extrusionOk="0">
                  <a:moveTo>
                    <a:pt x="8604" y="0"/>
                  </a:moveTo>
                  <a:cubicBezTo>
                    <a:pt x="3196" y="0"/>
                    <a:pt x="1" y="5224"/>
                    <a:pt x="1" y="5224"/>
                  </a:cubicBezTo>
                  <a:cubicBezTo>
                    <a:pt x="2045" y="6721"/>
                    <a:pt x="3987" y="7283"/>
                    <a:pt x="5750" y="7283"/>
                  </a:cubicBezTo>
                  <a:cubicBezTo>
                    <a:pt x="11070" y="7283"/>
                    <a:pt x="14764" y="2164"/>
                    <a:pt x="14764" y="2164"/>
                  </a:cubicBezTo>
                  <a:cubicBezTo>
                    <a:pt x="12486" y="590"/>
                    <a:pt x="10420" y="0"/>
                    <a:pt x="8604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19" name="Google Shape;1219;p28"/>
            <p:cNvSpPr/>
            <p:nvPr/>
          </p:nvSpPr>
          <p:spPr>
            <a:xfrm>
              <a:off x="5806288" y="31100"/>
              <a:ext cx="376875" cy="172700"/>
            </a:xfrm>
            <a:custGeom>
              <a:avLst/>
              <a:gdLst/>
              <a:ahLst/>
              <a:cxnLst/>
              <a:rect l="l" t="t" r="r" b="b"/>
              <a:pathLst>
                <a:path w="15075" h="6908" extrusionOk="0">
                  <a:moveTo>
                    <a:pt x="7835" y="1"/>
                  </a:moveTo>
                  <a:cubicBezTo>
                    <a:pt x="3324" y="1"/>
                    <a:pt x="1" y="3619"/>
                    <a:pt x="1" y="3619"/>
                  </a:cubicBezTo>
                  <a:cubicBezTo>
                    <a:pt x="2271" y="6081"/>
                    <a:pt x="4679" y="6908"/>
                    <a:pt x="6887" y="6908"/>
                  </a:cubicBezTo>
                  <a:cubicBezTo>
                    <a:pt x="11395" y="6908"/>
                    <a:pt x="15074" y="3464"/>
                    <a:pt x="15074" y="3464"/>
                  </a:cubicBezTo>
                  <a:cubicBezTo>
                    <a:pt x="12544" y="871"/>
                    <a:pt x="10046" y="1"/>
                    <a:pt x="7835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0" name="Google Shape;1220;p28"/>
            <p:cNvSpPr/>
            <p:nvPr/>
          </p:nvSpPr>
          <p:spPr>
            <a:xfrm>
              <a:off x="5531563" y="1097150"/>
              <a:ext cx="20025" cy="21325"/>
            </a:xfrm>
            <a:custGeom>
              <a:avLst/>
              <a:gdLst/>
              <a:ahLst/>
              <a:cxnLst/>
              <a:rect l="l" t="t" r="r" b="b"/>
              <a:pathLst>
                <a:path w="801" h="853" extrusionOk="0">
                  <a:moveTo>
                    <a:pt x="667" y="0"/>
                  </a:moveTo>
                  <a:cubicBezTo>
                    <a:pt x="650" y="0"/>
                    <a:pt x="634" y="5"/>
                    <a:pt x="620" y="17"/>
                  </a:cubicBezTo>
                  <a:cubicBezTo>
                    <a:pt x="405" y="196"/>
                    <a:pt x="239" y="446"/>
                    <a:pt x="72" y="660"/>
                  </a:cubicBezTo>
                  <a:cubicBezTo>
                    <a:pt x="0" y="750"/>
                    <a:pt x="83" y="853"/>
                    <a:pt x="165" y="853"/>
                  </a:cubicBezTo>
                  <a:cubicBezTo>
                    <a:pt x="191" y="853"/>
                    <a:pt x="218" y="842"/>
                    <a:pt x="239" y="815"/>
                  </a:cubicBezTo>
                  <a:cubicBezTo>
                    <a:pt x="417" y="601"/>
                    <a:pt x="643" y="398"/>
                    <a:pt x="762" y="148"/>
                  </a:cubicBezTo>
                  <a:cubicBezTo>
                    <a:pt x="800" y="82"/>
                    <a:pt x="732" y="0"/>
                    <a:pt x="66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1" name="Google Shape;1221;p28"/>
            <p:cNvSpPr/>
            <p:nvPr/>
          </p:nvSpPr>
          <p:spPr>
            <a:xfrm>
              <a:off x="5594963" y="1148900"/>
              <a:ext cx="6875" cy="16200"/>
            </a:xfrm>
            <a:custGeom>
              <a:avLst/>
              <a:gdLst/>
              <a:ahLst/>
              <a:cxnLst/>
              <a:rect l="l" t="t" r="r" b="b"/>
              <a:pathLst>
                <a:path w="275" h="648" extrusionOk="0">
                  <a:moveTo>
                    <a:pt x="120" y="1"/>
                  </a:moveTo>
                  <a:cubicBezTo>
                    <a:pt x="69" y="1"/>
                    <a:pt x="19" y="28"/>
                    <a:pt x="12" y="79"/>
                  </a:cubicBezTo>
                  <a:cubicBezTo>
                    <a:pt x="0" y="245"/>
                    <a:pt x="36" y="400"/>
                    <a:pt x="60" y="555"/>
                  </a:cubicBezTo>
                  <a:cubicBezTo>
                    <a:pt x="71" y="617"/>
                    <a:pt x="121" y="647"/>
                    <a:pt x="169" y="647"/>
                  </a:cubicBezTo>
                  <a:cubicBezTo>
                    <a:pt x="222" y="647"/>
                    <a:pt x="274" y="611"/>
                    <a:pt x="274" y="543"/>
                  </a:cubicBezTo>
                  <a:cubicBezTo>
                    <a:pt x="262" y="376"/>
                    <a:pt x="262" y="221"/>
                    <a:pt x="227" y="67"/>
                  </a:cubicBezTo>
                  <a:cubicBezTo>
                    <a:pt x="210" y="22"/>
                    <a:pt x="164" y="1"/>
                    <a:pt x="12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2" name="Google Shape;1222;p28"/>
            <p:cNvSpPr/>
            <p:nvPr/>
          </p:nvSpPr>
          <p:spPr>
            <a:xfrm>
              <a:off x="5533588" y="974200"/>
              <a:ext cx="35000" cy="24525"/>
            </a:xfrm>
            <a:custGeom>
              <a:avLst/>
              <a:gdLst/>
              <a:ahLst/>
              <a:cxnLst/>
              <a:rect l="l" t="t" r="r" b="b"/>
              <a:pathLst>
                <a:path w="1400" h="981" extrusionOk="0">
                  <a:moveTo>
                    <a:pt x="1250" y="0"/>
                  </a:moveTo>
                  <a:cubicBezTo>
                    <a:pt x="1239" y="0"/>
                    <a:pt x="1228" y="2"/>
                    <a:pt x="1217" y="6"/>
                  </a:cubicBezTo>
                  <a:cubicBezTo>
                    <a:pt x="812" y="197"/>
                    <a:pt x="455" y="530"/>
                    <a:pt x="98" y="792"/>
                  </a:cubicBezTo>
                  <a:cubicBezTo>
                    <a:pt x="1" y="850"/>
                    <a:pt x="62" y="980"/>
                    <a:pt x="153" y="980"/>
                  </a:cubicBezTo>
                  <a:cubicBezTo>
                    <a:pt x="174" y="980"/>
                    <a:pt x="195" y="974"/>
                    <a:pt x="217" y="959"/>
                  </a:cubicBezTo>
                  <a:cubicBezTo>
                    <a:pt x="586" y="721"/>
                    <a:pt x="1015" y="494"/>
                    <a:pt x="1336" y="173"/>
                  </a:cubicBezTo>
                  <a:cubicBezTo>
                    <a:pt x="1399" y="110"/>
                    <a:pt x="1332" y="0"/>
                    <a:pt x="125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3" name="Google Shape;1223;p28"/>
            <p:cNvSpPr/>
            <p:nvPr/>
          </p:nvSpPr>
          <p:spPr>
            <a:xfrm>
              <a:off x="5643413" y="1083450"/>
              <a:ext cx="14125" cy="25575"/>
            </a:xfrm>
            <a:custGeom>
              <a:avLst/>
              <a:gdLst/>
              <a:ahLst/>
              <a:cxnLst/>
              <a:rect l="l" t="t" r="r" b="b"/>
              <a:pathLst>
                <a:path w="565" h="1023" extrusionOk="0">
                  <a:moveTo>
                    <a:pt x="97" y="1"/>
                  </a:moveTo>
                  <a:cubicBezTo>
                    <a:pt x="47" y="1"/>
                    <a:pt x="0" y="47"/>
                    <a:pt x="27" y="101"/>
                  </a:cubicBezTo>
                  <a:cubicBezTo>
                    <a:pt x="146" y="387"/>
                    <a:pt x="289" y="649"/>
                    <a:pt x="348" y="958"/>
                  </a:cubicBezTo>
                  <a:cubicBezTo>
                    <a:pt x="363" y="1002"/>
                    <a:pt x="404" y="1022"/>
                    <a:pt x="445" y="1022"/>
                  </a:cubicBezTo>
                  <a:cubicBezTo>
                    <a:pt x="504" y="1022"/>
                    <a:pt x="565" y="981"/>
                    <a:pt x="551" y="911"/>
                  </a:cubicBezTo>
                  <a:cubicBezTo>
                    <a:pt x="491" y="577"/>
                    <a:pt x="384" y="268"/>
                    <a:pt x="146" y="18"/>
                  </a:cubicBezTo>
                  <a:cubicBezTo>
                    <a:pt x="131" y="6"/>
                    <a:pt x="114" y="1"/>
                    <a:pt x="9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4" name="Google Shape;1224;p28"/>
            <p:cNvSpPr/>
            <p:nvPr/>
          </p:nvSpPr>
          <p:spPr>
            <a:xfrm>
              <a:off x="5575238" y="1041150"/>
              <a:ext cx="14450" cy="8400"/>
            </a:xfrm>
            <a:custGeom>
              <a:avLst/>
              <a:gdLst/>
              <a:ahLst/>
              <a:cxnLst/>
              <a:rect l="l" t="t" r="r" b="b"/>
              <a:pathLst>
                <a:path w="578" h="336" extrusionOk="0">
                  <a:moveTo>
                    <a:pt x="475" y="0"/>
                  </a:moveTo>
                  <a:cubicBezTo>
                    <a:pt x="465" y="0"/>
                    <a:pt x="455" y="2"/>
                    <a:pt x="444" y="7"/>
                  </a:cubicBezTo>
                  <a:cubicBezTo>
                    <a:pt x="313" y="55"/>
                    <a:pt x="194" y="138"/>
                    <a:pt x="63" y="209"/>
                  </a:cubicBezTo>
                  <a:cubicBezTo>
                    <a:pt x="1" y="241"/>
                    <a:pt x="38" y="335"/>
                    <a:pt x="104" y="335"/>
                  </a:cubicBezTo>
                  <a:cubicBezTo>
                    <a:pt x="114" y="335"/>
                    <a:pt x="124" y="333"/>
                    <a:pt x="135" y="328"/>
                  </a:cubicBezTo>
                  <a:cubicBezTo>
                    <a:pt x="266" y="269"/>
                    <a:pt x="397" y="221"/>
                    <a:pt x="516" y="138"/>
                  </a:cubicBezTo>
                  <a:cubicBezTo>
                    <a:pt x="578" y="96"/>
                    <a:pt x="541" y="0"/>
                    <a:pt x="47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5" name="Google Shape;1225;p28"/>
            <p:cNvSpPr/>
            <p:nvPr/>
          </p:nvSpPr>
          <p:spPr>
            <a:xfrm>
              <a:off x="5653888" y="1003600"/>
              <a:ext cx="9375" cy="12925"/>
            </a:xfrm>
            <a:custGeom>
              <a:avLst/>
              <a:gdLst/>
              <a:ahLst/>
              <a:cxnLst/>
              <a:rect l="l" t="t" r="r" b="b"/>
              <a:pathLst>
                <a:path w="375" h="517" extrusionOk="0">
                  <a:moveTo>
                    <a:pt x="101" y="0"/>
                  </a:moveTo>
                  <a:cubicBezTo>
                    <a:pt x="53" y="0"/>
                    <a:pt x="0" y="44"/>
                    <a:pt x="25" y="92"/>
                  </a:cubicBezTo>
                  <a:cubicBezTo>
                    <a:pt x="96" y="235"/>
                    <a:pt x="144" y="366"/>
                    <a:pt x="227" y="485"/>
                  </a:cubicBezTo>
                  <a:cubicBezTo>
                    <a:pt x="242" y="507"/>
                    <a:pt x="263" y="517"/>
                    <a:pt x="283" y="517"/>
                  </a:cubicBezTo>
                  <a:cubicBezTo>
                    <a:pt x="329" y="517"/>
                    <a:pt x="374" y="471"/>
                    <a:pt x="358" y="414"/>
                  </a:cubicBezTo>
                  <a:cubicBezTo>
                    <a:pt x="299" y="283"/>
                    <a:pt x="227" y="152"/>
                    <a:pt x="156" y="33"/>
                  </a:cubicBezTo>
                  <a:cubicBezTo>
                    <a:pt x="144" y="10"/>
                    <a:pt x="123" y="0"/>
                    <a:pt x="10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6" name="Google Shape;1226;p28"/>
            <p:cNvSpPr/>
            <p:nvPr/>
          </p:nvSpPr>
          <p:spPr>
            <a:xfrm>
              <a:off x="5589388" y="916225"/>
              <a:ext cx="41025" cy="13175"/>
            </a:xfrm>
            <a:custGeom>
              <a:avLst/>
              <a:gdLst/>
              <a:ahLst/>
              <a:cxnLst/>
              <a:rect l="l" t="t" r="r" b="b"/>
              <a:pathLst>
                <a:path w="1641" h="527" extrusionOk="0">
                  <a:moveTo>
                    <a:pt x="1295" y="1"/>
                  </a:moveTo>
                  <a:cubicBezTo>
                    <a:pt x="885" y="1"/>
                    <a:pt x="471" y="151"/>
                    <a:pt x="104" y="325"/>
                  </a:cubicBezTo>
                  <a:cubicBezTo>
                    <a:pt x="0" y="366"/>
                    <a:pt x="42" y="526"/>
                    <a:pt x="133" y="526"/>
                  </a:cubicBezTo>
                  <a:cubicBezTo>
                    <a:pt x="147" y="526"/>
                    <a:pt x="161" y="523"/>
                    <a:pt x="176" y="515"/>
                  </a:cubicBezTo>
                  <a:cubicBezTo>
                    <a:pt x="640" y="301"/>
                    <a:pt x="1105" y="253"/>
                    <a:pt x="1593" y="134"/>
                  </a:cubicBezTo>
                  <a:cubicBezTo>
                    <a:pt x="1640" y="111"/>
                    <a:pt x="1628" y="27"/>
                    <a:pt x="1581" y="27"/>
                  </a:cubicBezTo>
                  <a:cubicBezTo>
                    <a:pt x="1486" y="9"/>
                    <a:pt x="1390" y="1"/>
                    <a:pt x="129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7" name="Google Shape;1227;p28"/>
            <p:cNvSpPr/>
            <p:nvPr/>
          </p:nvSpPr>
          <p:spPr>
            <a:xfrm>
              <a:off x="5698338" y="975050"/>
              <a:ext cx="14075" cy="37275"/>
            </a:xfrm>
            <a:custGeom>
              <a:avLst/>
              <a:gdLst/>
              <a:ahLst/>
              <a:cxnLst/>
              <a:rect l="l" t="t" r="r" b="b"/>
              <a:pathLst>
                <a:path w="563" h="1491" extrusionOk="0">
                  <a:moveTo>
                    <a:pt x="62" y="0"/>
                  </a:moveTo>
                  <a:cubicBezTo>
                    <a:pt x="34" y="0"/>
                    <a:pt x="0" y="34"/>
                    <a:pt x="9" y="67"/>
                  </a:cubicBezTo>
                  <a:cubicBezTo>
                    <a:pt x="152" y="520"/>
                    <a:pt x="306" y="948"/>
                    <a:pt x="390" y="1425"/>
                  </a:cubicBezTo>
                  <a:cubicBezTo>
                    <a:pt x="401" y="1469"/>
                    <a:pt x="441" y="1490"/>
                    <a:pt x="479" y="1490"/>
                  </a:cubicBezTo>
                  <a:cubicBezTo>
                    <a:pt x="522" y="1490"/>
                    <a:pt x="563" y="1463"/>
                    <a:pt x="557" y="1413"/>
                  </a:cubicBezTo>
                  <a:cubicBezTo>
                    <a:pt x="461" y="937"/>
                    <a:pt x="342" y="436"/>
                    <a:pt x="92" y="20"/>
                  </a:cubicBezTo>
                  <a:cubicBezTo>
                    <a:pt x="85" y="6"/>
                    <a:pt x="74" y="0"/>
                    <a:pt x="6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8" name="Google Shape;1228;p28"/>
            <p:cNvSpPr/>
            <p:nvPr/>
          </p:nvSpPr>
          <p:spPr>
            <a:xfrm>
              <a:off x="5694963" y="910450"/>
              <a:ext cx="16825" cy="27800"/>
            </a:xfrm>
            <a:custGeom>
              <a:avLst/>
              <a:gdLst/>
              <a:ahLst/>
              <a:cxnLst/>
              <a:rect l="l" t="t" r="r" b="b"/>
              <a:pathLst>
                <a:path w="673" h="1112" extrusionOk="0">
                  <a:moveTo>
                    <a:pt x="97" y="0"/>
                  </a:moveTo>
                  <a:cubicBezTo>
                    <a:pt x="49" y="0"/>
                    <a:pt x="0" y="46"/>
                    <a:pt x="25" y="103"/>
                  </a:cubicBezTo>
                  <a:cubicBezTo>
                    <a:pt x="168" y="437"/>
                    <a:pt x="275" y="794"/>
                    <a:pt x="513" y="1080"/>
                  </a:cubicBezTo>
                  <a:cubicBezTo>
                    <a:pt x="532" y="1102"/>
                    <a:pt x="555" y="1112"/>
                    <a:pt x="577" y="1112"/>
                  </a:cubicBezTo>
                  <a:cubicBezTo>
                    <a:pt x="627" y="1112"/>
                    <a:pt x="672" y="1066"/>
                    <a:pt x="656" y="1008"/>
                  </a:cubicBezTo>
                  <a:cubicBezTo>
                    <a:pt x="572" y="651"/>
                    <a:pt x="346" y="342"/>
                    <a:pt x="156" y="32"/>
                  </a:cubicBezTo>
                  <a:cubicBezTo>
                    <a:pt x="141" y="10"/>
                    <a:pt x="119" y="0"/>
                    <a:pt x="9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29" name="Google Shape;1229;p28"/>
            <p:cNvSpPr/>
            <p:nvPr/>
          </p:nvSpPr>
          <p:spPr>
            <a:xfrm>
              <a:off x="6040963" y="682600"/>
              <a:ext cx="12225" cy="18600"/>
            </a:xfrm>
            <a:custGeom>
              <a:avLst/>
              <a:gdLst/>
              <a:ahLst/>
              <a:cxnLst/>
              <a:rect l="l" t="t" r="r" b="b"/>
              <a:pathLst>
                <a:path w="489" h="744" extrusionOk="0">
                  <a:moveTo>
                    <a:pt x="366" y="1"/>
                  </a:moveTo>
                  <a:cubicBezTo>
                    <a:pt x="339" y="1"/>
                    <a:pt x="312" y="12"/>
                    <a:pt x="294" y="38"/>
                  </a:cubicBezTo>
                  <a:cubicBezTo>
                    <a:pt x="175" y="204"/>
                    <a:pt x="115" y="395"/>
                    <a:pt x="32" y="585"/>
                  </a:cubicBezTo>
                  <a:cubicBezTo>
                    <a:pt x="0" y="672"/>
                    <a:pt x="73" y="743"/>
                    <a:pt x="143" y="743"/>
                  </a:cubicBezTo>
                  <a:cubicBezTo>
                    <a:pt x="179" y="743"/>
                    <a:pt x="214" y="725"/>
                    <a:pt x="234" y="681"/>
                  </a:cubicBezTo>
                  <a:cubicBezTo>
                    <a:pt x="329" y="502"/>
                    <a:pt x="437" y="323"/>
                    <a:pt x="472" y="121"/>
                  </a:cubicBezTo>
                  <a:cubicBezTo>
                    <a:pt x="489" y="55"/>
                    <a:pt x="426" y="1"/>
                    <a:pt x="36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0" name="Google Shape;1230;p28"/>
            <p:cNvSpPr/>
            <p:nvPr/>
          </p:nvSpPr>
          <p:spPr>
            <a:xfrm>
              <a:off x="6090363" y="708675"/>
              <a:ext cx="8800" cy="12225"/>
            </a:xfrm>
            <a:custGeom>
              <a:avLst/>
              <a:gdLst/>
              <a:ahLst/>
              <a:cxnLst/>
              <a:rect l="l" t="t" r="r" b="b"/>
              <a:pathLst>
                <a:path w="352" h="489" extrusionOk="0">
                  <a:moveTo>
                    <a:pt x="115" y="0"/>
                  </a:moveTo>
                  <a:cubicBezTo>
                    <a:pt x="58" y="0"/>
                    <a:pt x="1" y="44"/>
                    <a:pt x="8" y="114"/>
                  </a:cubicBezTo>
                  <a:cubicBezTo>
                    <a:pt x="20" y="233"/>
                    <a:pt x="80" y="316"/>
                    <a:pt x="127" y="423"/>
                  </a:cubicBezTo>
                  <a:cubicBezTo>
                    <a:pt x="150" y="469"/>
                    <a:pt x="190" y="488"/>
                    <a:pt x="229" y="488"/>
                  </a:cubicBezTo>
                  <a:cubicBezTo>
                    <a:pt x="292" y="488"/>
                    <a:pt x="352" y="438"/>
                    <a:pt x="330" y="364"/>
                  </a:cubicBezTo>
                  <a:cubicBezTo>
                    <a:pt x="294" y="245"/>
                    <a:pt x="270" y="138"/>
                    <a:pt x="199" y="42"/>
                  </a:cubicBezTo>
                  <a:cubicBezTo>
                    <a:pt x="178" y="13"/>
                    <a:pt x="147" y="0"/>
                    <a:pt x="11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1" name="Google Shape;1231;p28"/>
            <p:cNvSpPr/>
            <p:nvPr/>
          </p:nvSpPr>
          <p:spPr>
            <a:xfrm>
              <a:off x="6020213" y="596475"/>
              <a:ext cx="22150" cy="23325"/>
            </a:xfrm>
            <a:custGeom>
              <a:avLst/>
              <a:gdLst/>
              <a:ahLst/>
              <a:cxnLst/>
              <a:rect l="l" t="t" r="r" b="b"/>
              <a:pathLst>
                <a:path w="886" h="933" extrusionOk="0">
                  <a:moveTo>
                    <a:pt x="744" y="1"/>
                  </a:moveTo>
                  <a:cubicBezTo>
                    <a:pt x="726" y="1"/>
                    <a:pt x="709" y="6"/>
                    <a:pt x="695" y="18"/>
                  </a:cubicBezTo>
                  <a:cubicBezTo>
                    <a:pt x="445" y="220"/>
                    <a:pt x="266" y="506"/>
                    <a:pt x="64" y="756"/>
                  </a:cubicBezTo>
                  <a:cubicBezTo>
                    <a:pt x="1" y="837"/>
                    <a:pt x="74" y="932"/>
                    <a:pt x="155" y="932"/>
                  </a:cubicBezTo>
                  <a:cubicBezTo>
                    <a:pt x="181" y="932"/>
                    <a:pt x="208" y="922"/>
                    <a:pt x="231" y="899"/>
                  </a:cubicBezTo>
                  <a:cubicBezTo>
                    <a:pt x="433" y="661"/>
                    <a:pt x="683" y="423"/>
                    <a:pt x="838" y="149"/>
                  </a:cubicBezTo>
                  <a:cubicBezTo>
                    <a:pt x="885" y="82"/>
                    <a:pt x="812" y="1"/>
                    <a:pt x="74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2" name="Google Shape;1232;p28"/>
            <p:cNvSpPr/>
            <p:nvPr/>
          </p:nvSpPr>
          <p:spPr>
            <a:xfrm>
              <a:off x="6110988" y="655925"/>
              <a:ext cx="15750" cy="17075"/>
            </a:xfrm>
            <a:custGeom>
              <a:avLst/>
              <a:gdLst/>
              <a:ahLst/>
              <a:cxnLst/>
              <a:rect l="l" t="t" r="r" b="b"/>
              <a:pathLst>
                <a:path w="630" h="683" extrusionOk="0">
                  <a:moveTo>
                    <a:pt x="101" y="1"/>
                  </a:moveTo>
                  <a:cubicBezTo>
                    <a:pt x="44" y="1"/>
                    <a:pt x="1" y="67"/>
                    <a:pt x="41" y="117"/>
                  </a:cubicBezTo>
                  <a:cubicBezTo>
                    <a:pt x="160" y="283"/>
                    <a:pt x="303" y="450"/>
                    <a:pt x="410" y="640"/>
                  </a:cubicBezTo>
                  <a:cubicBezTo>
                    <a:pt x="428" y="670"/>
                    <a:pt x="458" y="682"/>
                    <a:pt x="488" y="682"/>
                  </a:cubicBezTo>
                  <a:cubicBezTo>
                    <a:pt x="557" y="682"/>
                    <a:pt x="630" y="619"/>
                    <a:pt x="588" y="545"/>
                  </a:cubicBezTo>
                  <a:cubicBezTo>
                    <a:pt x="481" y="319"/>
                    <a:pt x="350" y="128"/>
                    <a:pt x="136" y="9"/>
                  </a:cubicBezTo>
                  <a:cubicBezTo>
                    <a:pt x="124" y="3"/>
                    <a:pt x="112" y="1"/>
                    <a:pt x="10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3" name="Google Shape;1233;p28"/>
            <p:cNvSpPr/>
            <p:nvPr/>
          </p:nvSpPr>
          <p:spPr>
            <a:xfrm>
              <a:off x="6058363" y="637975"/>
              <a:ext cx="10275" cy="8425"/>
            </a:xfrm>
            <a:custGeom>
              <a:avLst/>
              <a:gdLst/>
              <a:ahLst/>
              <a:cxnLst/>
              <a:rect l="l" t="t" r="r" b="b"/>
              <a:pathLst>
                <a:path w="411" h="337" extrusionOk="0">
                  <a:moveTo>
                    <a:pt x="305" y="0"/>
                  </a:moveTo>
                  <a:cubicBezTo>
                    <a:pt x="292" y="0"/>
                    <a:pt x="278" y="4"/>
                    <a:pt x="264" y="13"/>
                  </a:cubicBezTo>
                  <a:cubicBezTo>
                    <a:pt x="181" y="73"/>
                    <a:pt x="110" y="144"/>
                    <a:pt x="38" y="227"/>
                  </a:cubicBezTo>
                  <a:cubicBezTo>
                    <a:pt x="0" y="275"/>
                    <a:pt x="45" y="337"/>
                    <a:pt x="95" y="337"/>
                  </a:cubicBezTo>
                  <a:cubicBezTo>
                    <a:pt x="108" y="337"/>
                    <a:pt x="121" y="332"/>
                    <a:pt x="133" y="323"/>
                  </a:cubicBezTo>
                  <a:cubicBezTo>
                    <a:pt x="217" y="263"/>
                    <a:pt x="288" y="204"/>
                    <a:pt x="372" y="120"/>
                  </a:cubicBezTo>
                  <a:cubicBezTo>
                    <a:pt x="410" y="72"/>
                    <a:pt x="363" y="0"/>
                    <a:pt x="30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4" name="Google Shape;1234;p28"/>
            <p:cNvSpPr/>
            <p:nvPr/>
          </p:nvSpPr>
          <p:spPr>
            <a:xfrm>
              <a:off x="6103388" y="599725"/>
              <a:ext cx="10100" cy="9175"/>
            </a:xfrm>
            <a:custGeom>
              <a:avLst/>
              <a:gdLst/>
              <a:ahLst/>
              <a:cxnLst/>
              <a:rect l="l" t="t" r="r" b="b"/>
              <a:pathLst>
                <a:path w="404" h="367" extrusionOk="0">
                  <a:moveTo>
                    <a:pt x="110" y="0"/>
                  </a:moveTo>
                  <a:cubicBezTo>
                    <a:pt x="55" y="0"/>
                    <a:pt x="1" y="70"/>
                    <a:pt x="47" y="126"/>
                  </a:cubicBezTo>
                  <a:cubicBezTo>
                    <a:pt x="118" y="198"/>
                    <a:pt x="178" y="281"/>
                    <a:pt x="249" y="352"/>
                  </a:cubicBezTo>
                  <a:cubicBezTo>
                    <a:pt x="264" y="362"/>
                    <a:pt x="280" y="366"/>
                    <a:pt x="295" y="366"/>
                  </a:cubicBezTo>
                  <a:cubicBezTo>
                    <a:pt x="354" y="366"/>
                    <a:pt x="404" y="304"/>
                    <a:pt x="357" y="257"/>
                  </a:cubicBezTo>
                  <a:cubicBezTo>
                    <a:pt x="297" y="162"/>
                    <a:pt x="226" y="102"/>
                    <a:pt x="154" y="19"/>
                  </a:cubicBezTo>
                  <a:cubicBezTo>
                    <a:pt x="141" y="6"/>
                    <a:pt x="126" y="0"/>
                    <a:pt x="11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5" name="Google Shape;1235;p28"/>
            <p:cNvSpPr/>
            <p:nvPr/>
          </p:nvSpPr>
          <p:spPr>
            <a:xfrm>
              <a:off x="6045163" y="546300"/>
              <a:ext cx="28150" cy="16375"/>
            </a:xfrm>
            <a:custGeom>
              <a:avLst/>
              <a:gdLst/>
              <a:ahLst/>
              <a:cxnLst/>
              <a:rect l="l" t="t" r="r" b="b"/>
              <a:pathLst>
                <a:path w="1126" h="655" extrusionOk="0">
                  <a:moveTo>
                    <a:pt x="1042" y="1"/>
                  </a:moveTo>
                  <a:cubicBezTo>
                    <a:pt x="685" y="1"/>
                    <a:pt x="340" y="251"/>
                    <a:pt x="78" y="465"/>
                  </a:cubicBezTo>
                  <a:cubicBezTo>
                    <a:pt x="1" y="533"/>
                    <a:pt x="64" y="655"/>
                    <a:pt x="142" y="655"/>
                  </a:cubicBezTo>
                  <a:cubicBezTo>
                    <a:pt x="160" y="655"/>
                    <a:pt x="179" y="648"/>
                    <a:pt x="197" y="632"/>
                  </a:cubicBezTo>
                  <a:cubicBezTo>
                    <a:pt x="471" y="406"/>
                    <a:pt x="792" y="299"/>
                    <a:pt x="1078" y="96"/>
                  </a:cubicBezTo>
                  <a:cubicBezTo>
                    <a:pt x="1126" y="72"/>
                    <a:pt x="1102" y="1"/>
                    <a:pt x="104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6" name="Google Shape;1236;p28"/>
            <p:cNvSpPr/>
            <p:nvPr/>
          </p:nvSpPr>
          <p:spPr>
            <a:xfrm>
              <a:off x="6128488" y="572825"/>
              <a:ext cx="17450" cy="24425"/>
            </a:xfrm>
            <a:custGeom>
              <a:avLst/>
              <a:gdLst/>
              <a:ahLst/>
              <a:cxnLst/>
              <a:rect l="l" t="t" r="r" b="b"/>
              <a:pathLst>
                <a:path w="698" h="977" extrusionOk="0">
                  <a:moveTo>
                    <a:pt x="65" y="1"/>
                  </a:moveTo>
                  <a:cubicBezTo>
                    <a:pt x="33" y="1"/>
                    <a:pt x="1" y="43"/>
                    <a:pt x="19" y="71"/>
                  </a:cubicBezTo>
                  <a:cubicBezTo>
                    <a:pt x="186" y="369"/>
                    <a:pt x="376" y="631"/>
                    <a:pt x="519" y="928"/>
                  </a:cubicBezTo>
                  <a:cubicBezTo>
                    <a:pt x="536" y="962"/>
                    <a:pt x="565" y="977"/>
                    <a:pt x="594" y="977"/>
                  </a:cubicBezTo>
                  <a:cubicBezTo>
                    <a:pt x="646" y="977"/>
                    <a:pt x="697" y="930"/>
                    <a:pt x="674" y="869"/>
                  </a:cubicBezTo>
                  <a:cubicBezTo>
                    <a:pt x="519" y="559"/>
                    <a:pt x="353" y="250"/>
                    <a:pt x="91" y="12"/>
                  </a:cubicBezTo>
                  <a:cubicBezTo>
                    <a:pt x="83" y="4"/>
                    <a:pt x="74" y="1"/>
                    <a:pt x="6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7" name="Google Shape;1237;p28"/>
            <p:cNvSpPr/>
            <p:nvPr/>
          </p:nvSpPr>
          <p:spPr>
            <a:xfrm>
              <a:off x="6114363" y="529425"/>
              <a:ext cx="17475" cy="17750"/>
            </a:xfrm>
            <a:custGeom>
              <a:avLst/>
              <a:gdLst/>
              <a:ahLst/>
              <a:cxnLst/>
              <a:rect l="l" t="t" r="r" b="b"/>
              <a:pathLst>
                <a:path w="699" h="710" extrusionOk="0">
                  <a:moveTo>
                    <a:pt x="97" y="1"/>
                  </a:moveTo>
                  <a:cubicBezTo>
                    <a:pt x="47" y="1"/>
                    <a:pt x="0" y="62"/>
                    <a:pt x="37" y="116"/>
                  </a:cubicBezTo>
                  <a:cubicBezTo>
                    <a:pt x="191" y="331"/>
                    <a:pt x="334" y="557"/>
                    <a:pt x="572" y="700"/>
                  </a:cubicBezTo>
                  <a:cubicBezTo>
                    <a:pt x="581" y="706"/>
                    <a:pt x="591" y="709"/>
                    <a:pt x="602" y="709"/>
                  </a:cubicBezTo>
                  <a:cubicBezTo>
                    <a:pt x="647" y="709"/>
                    <a:pt x="699" y="653"/>
                    <a:pt x="680" y="605"/>
                  </a:cubicBezTo>
                  <a:cubicBezTo>
                    <a:pt x="560" y="355"/>
                    <a:pt x="346" y="200"/>
                    <a:pt x="144" y="21"/>
                  </a:cubicBezTo>
                  <a:cubicBezTo>
                    <a:pt x="129" y="7"/>
                    <a:pt x="113" y="1"/>
                    <a:pt x="9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8" name="Google Shape;1238;p28"/>
            <p:cNvSpPr/>
            <p:nvPr/>
          </p:nvSpPr>
          <p:spPr>
            <a:xfrm>
              <a:off x="6513813" y="302950"/>
              <a:ext cx="11975" cy="14650"/>
            </a:xfrm>
            <a:custGeom>
              <a:avLst/>
              <a:gdLst/>
              <a:ahLst/>
              <a:cxnLst/>
              <a:rect l="l" t="t" r="r" b="b"/>
              <a:pathLst>
                <a:path w="479" h="586" extrusionOk="0">
                  <a:moveTo>
                    <a:pt x="352" y="0"/>
                  </a:moveTo>
                  <a:cubicBezTo>
                    <a:pt x="324" y="0"/>
                    <a:pt x="296" y="10"/>
                    <a:pt x="275" y="31"/>
                  </a:cubicBezTo>
                  <a:cubicBezTo>
                    <a:pt x="168" y="150"/>
                    <a:pt x="120" y="293"/>
                    <a:pt x="49" y="424"/>
                  </a:cubicBezTo>
                  <a:cubicBezTo>
                    <a:pt x="0" y="513"/>
                    <a:pt x="78" y="586"/>
                    <a:pt x="155" y="586"/>
                  </a:cubicBezTo>
                  <a:cubicBezTo>
                    <a:pt x="192" y="586"/>
                    <a:pt x="228" y="570"/>
                    <a:pt x="251" y="531"/>
                  </a:cubicBezTo>
                  <a:cubicBezTo>
                    <a:pt x="323" y="389"/>
                    <a:pt x="418" y="270"/>
                    <a:pt x="453" y="127"/>
                  </a:cubicBezTo>
                  <a:cubicBezTo>
                    <a:pt x="478" y="52"/>
                    <a:pt x="416" y="0"/>
                    <a:pt x="35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39" name="Google Shape;1239;p28"/>
            <p:cNvSpPr/>
            <p:nvPr/>
          </p:nvSpPr>
          <p:spPr>
            <a:xfrm>
              <a:off x="6550238" y="324925"/>
              <a:ext cx="7425" cy="10875"/>
            </a:xfrm>
            <a:custGeom>
              <a:avLst/>
              <a:gdLst/>
              <a:ahLst/>
              <a:cxnLst/>
              <a:rect l="l" t="t" r="r" b="b"/>
              <a:pathLst>
                <a:path w="297" h="435" extrusionOk="0">
                  <a:moveTo>
                    <a:pt x="126" y="0"/>
                  </a:moveTo>
                  <a:cubicBezTo>
                    <a:pt x="67" y="0"/>
                    <a:pt x="1" y="53"/>
                    <a:pt x="9" y="117"/>
                  </a:cubicBezTo>
                  <a:cubicBezTo>
                    <a:pt x="20" y="212"/>
                    <a:pt x="44" y="283"/>
                    <a:pt x="80" y="367"/>
                  </a:cubicBezTo>
                  <a:cubicBezTo>
                    <a:pt x="100" y="412"/>
                    <a:pt x="144" y="434"/>
                    <a:pt x="186" y="434"/>
                  </a:cubicBezTo>
                  <a:cubicBezTo>
                    <a:pt x="243" y="434"/>
                    <a:pt x="296" y="394"/>
                    <a:pt x="282" y="319"/>
                  </a:cubicBezTo>
                  <a:cubicBezTo>
                    <a:pt x="270" y="212"/>
                    <a:pt x="247" y="141"/>
                    <a:pt x="199" y="45"/>
                  </a:cubicBezTo>
                  <a:cubicBezTo>
                    <a:pt x="183" y="14"/>
                    <a:pt x="155" y="0"/>
                    <a:pt x="12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0" name="Google Shape;1240;p28"/>
            <p:cNvSpPr/>
            <p:nvPr/>
          </p:nvSpPr>
          <p:spPr>
            <a:xfrm>
              <a:off x="6503463" y="238000"/>
              <a:ext cx="19600" cy="17450"/>
            </a:xfrm>
            <a:custGeom>
              <a:avLst/>
              <a:gdLst/>
              <a:ahLst/>
              <a:cxnLst/>
              <a:rect l="l" t="t" r="r" b="b"/>
              <a:pathLst>
                <a:path w="784" h="698" extrusionOk="0">
                  <a:moveTo>
                    <a:pt x="659" y="0"/>
                  </a:moveTo>
                  <a:cubicBezTo>
                    <a:pt x="639" y="0"/>
                    <a:pt x="616" y="7"/>
                    <a:pt x="594" y="22"/>
                  </a:cubicBezTo>
                  <a:cubicBezTo>
                    <a:pt x="391" y="153"/>
                    <a:pt x="236" y="355"/>
                    <a:pt x="82" y="534"/>
                  </a:cubicBezTo>
                  <a:cubicBezTo>
                    <a:pt x="1" y="606"/>
                    <a:pt x="76" y="698"/>
                    <a:pt x="159" y="698"/>
                  </a:cubicBezTo>
                  <a:cubicBezTo>
                    <a:pt x="185" y="698"/>
                    <a:pt x="213" y="688"/>
                    <a:pt x="236" y="665"/>
                  </a:cubicBezTo>
                  <a:cubicBezTo>
                    <a:pt x="403" y="510"/>
                    <a:pt x="606" y="355"/>
                    <a:pt x="737" y="165"/>
                  </a:cubicBezTo>
                  <a:cubicBezTo>
                    <a:pt x="783" y="90"/>
                    <a:pt x="734" y="0"/>
                    <a:pt x="65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1" name="Google Shape;1241;p28"/>
            <p:cNvSpPr/>
            <p:nvPr/>
          </p:nvSpPr>
          <p:spPr>
            <a:xfrm>
              <a:off x="6569613" y="287025"/>
              <a:ext cx="11850" cy="14450"/>
            </a:xfrm>
            <a:custGeom>
              <a:avLst/>
              <a:gdLst/>
              <a:ahLst/>
              <a:cxnLst/>
              <a:rect l="l" t="t" r="r" b="b"/>
              <a:pathLst>
                <a:path w="474" h="578" extrusionOk="0">
                  <a:moveTo>
                    <a:pt x="77" y="1"/>
                  </a:moveTo>
                  <a:cubicBezTo>
                    <a:pt x="28" y="1"/>
                    <a:pt x="0" y="72"/>
                    <a:pt x="19" y="121"/>
                  </a:cubicBezTo>
                  <a:cubicBezTo>
                    <a:pt x="91" y="252"/>
                    <a:pt x="186" y="383"/>
                    <a:pt x="246" y="514"/>
                  </a:cubicBezTo>
                  <a:cubicBezTo>
                    <a:pt x="268" y="558"/>
                    <a:pt x="309" y="578"/>
                    <a:pt x="348" y="578"/>
                  </a:cubicBezTo>
                  <a:cubicBezTo>
                    <a:pt x="413" y="578"/>
                    <a:pt x="473" y="524"/>
                    <a:pt x="436" y="442"/>
                  </a:cubicBezTo>
                  <a:cubicBezTo>
                    <a:pt x="365" y="264"/>
                    <a:pt x="281" y="121"/>
                    <a:pt x="115" y="14"/>
                  </a:cubicBezTo>
                  <a:cubicBezTo>
                    <a:pt x="101" y="5"/>
                    <a:pt x="88" y="1"/>
                    <a:pt x="7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2" name="Google Shape;1242;p28"/>
            <p:cNvSpPr/>
            <p:nvPr/>
          </p:nvSpPr>
          <p:spPr>
            <a:xfrm>
              <a:off x="6530513" y="270775"/>
              <a:ext cx="9825" cy="6825"/>
            </a:xfrm>
            <a:custGeom>
              <a:avLst/>
              <a:gdLst/>
              <a:ahLst/>
              <a:cxnLst/>
              <a:rect l="l" t="t" r="r" b="b"/>
              <a:pathLst>
                <a:path w="393" h="273" extrusionOk="0">
                  <a:moveTo>
                    <a:pt x="263" y="0"/>
                  </a:moveTo>
                  <a:cubicBezTo>
                    <a:pt x="251" y="0"/>
                    <a:pt x="238" y="3"/>
                    <a:pt x="226" y="9"/>
                  </a:cubicBezTo>
                  <a:cubicBezTo>
                    <a:pt x="155" y="56"/>
                    <a:pt x="107" y="104"/>
                    <a:pt x="47" y="163"/>
                  </a:cubicBezTo>
                  <a:cubicBezTo>
                    <a:pt x="0" y="211"/>
                    <a:pt x="50" y="273"/>
                    <a:pt x="103" y="273"/>
                  </a:cubicBezTo>
                  <a:cubicBezTo>
                    <a:pt x="116" y="273"/>
                    <a:pt x="130" y="269"/>
                    <a:pt x="143" y="259"/>
                  </a:cubicBezTo>
                  <a:cubicBezTo>
                    <a:pt x="214" y="223"/>
                    <a:pt x="274" y="187"/>
                    <a:pt x="333" y="128"/>
                  </a:cubicBezTo>
                  <a:cubicBezTo>
                    <a:pt x="393" y="68"/>
                    <a:pt x="328" y="0"/>
                    <a:pt x="26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3" name="Google Shape;1243;p28"/>
            <p:cNvSpPr/>
            <p:nvPr/>
          </p:nvSpPr>
          <p:spPr>
            <a:xfrm>
              <a:off x="6567163" y="244950"/>
              <a:ext cx="8100" cy="8075"/>
            </a:xfrm>
            <a:custGeom>
              <a:avLst/>
              <a:gdLst/>
              <a:ahLst/>
              <a:cxnLst/>
              <a:rect l="l" t="t" r="r" b="b"/>
              <a:pathLst>
                <a:path w="324" h="323" extrusionOk="0">
                  <a:moveTo>
                    <a:pt x="99" y="0"/>
                  </a:moveTo>
                  <a:cubicBezTo>
                    <a:pt x="45" y="0"/>
                    <a:pt x="0" y="54"/>
                    <a:pt x="34" y="113"/>
                  </a:cubicBezTo>
                  <a:cubicBezTo>
                    <a:pt x="82" y="184"/>
                    <a:pt x="129" y="244"/>
                    <a:pt x="189" y="304"/>
                  </a:cubicBezTo>
                  <a:cubicBezTo>
                    <a:pt x="202" y="317"/>
                    <a:pt x="216" y="322"/>
                    <a:pt x="231" y="322"/>
                  </a:cubicBezTo>
                  <a:cubicBezTo>
                    <a:pt x="280" y="322"/>
                    <a:pt x="324" y="255"/>
                    <a:pt x="296" y="208"/>
                  </a:cubicBezTo>
                  <a:cubicBezTo>
                    <a:pt x="248" y="137"/>
                    <a:pt x="213" y="89"/>
                    <a:pt x="165" y="30"/>
                  </a:cubicBezTo>
                  <a:cubicBezTo>
                    <a:pt x="144" y="9"/>
                    <a:pt x="121" y="0"/>
                    <a:pt x="9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4" name="Google Shape;1244;p28"/>
            <p:cNvSpPr/>
            <p:nvPr/>
          </p:nvSpPr>
          <p:spPr>
            <a:xfrm>
              <a:off x="6525638" y="202625"/>
              <a:ext cx="23325" cy="11975"/>
            </a:xfrm>
            <a:custGeom>
              <a:avLst/>
              <a:gdLst/>
              <a:ahLst/>
              <a:cxnLst/>
              <a:rect l="l" t="t" r="r" b="b"/>
              <a:pathLst>
                <a:path w="933" h="479" extrusionOk="0">
                  <a:moveTo>
                    <a:pt x="781" y="0"/>
                  </a:moveTo>
                  <a:cubicBezTo>
                    <a:pt x="536" y="0"/>
                    <a:pt x="290" y="157"/>
                    <a:pt x="100" y="294"/>
                  </a:cubicBezTo>
                  <a:cubicBezTo>
                    <a:pt x="1" y="353"/>
                    <a:pt x="66" y="478"/>
                    <a:pt x="159" y="478"/>
                  </a:cubicBezTo>
                  <a:cubicBezTo>
                    <a:pt x="178" y="478"/>
                    <a:pt x="198" y="473"/>
                    <a:pt x="219" y="461"/>
                  </a:cubicBezTo>
                  <a:cubicBezTo>
                    <a:pt x="433" y="318"/>
                    <a:pt x="695" y="258"/>
                    <a:pt x="897" y="115"/>
                  </a:cubicBezTo>
                  <a:cubicBezTo>
                    <a:pt x="933" y="80"/>
                    <a:pt x="921" y="20"/>
                    <a:pt x="873" y="8"/>
                  </a:cubicBezTo>
                  <a:cubicBezTo>
                    <a:pt x="843" y="3"/>
                    <a:pt x="812" y="0"/>
                    <a:pt x="78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5" name="Google Shape;1245;p28"/>
            <p:cNvSpPr/>
            <p:nvPr/>
          </p:nvSpPr>
          <p:spPr>
            <a:xfrm>
              <a:off x="6587788" y="226325"/>
              <a:ext cx="12650" cy="20000"/>
            </a:xfrm>
            <a:custGeom>
              <a:avLst/>
              <a:gdLst/>
              <a:ahLst/>
              <a:cxnLst/>
              <a:rect l="l" t="t" r="r" b="b"/>
              <a:pathLst>
                <a:path w="506" h="800" extrusionOk="0">
                  <a:moveTo>
                    <a:pt x="61" y="0"/>
                  </a:moveTo>
                  <a:cubicBezTo>
                    <a:pt x="30" y="0"/>
                    <a:pt x="1" y="36"/>
                    <a:pt x="19" y="72"/>
                  </a:cubicBezTo>
                  <a:cubicBezTo>
                    <a:pt x="114" y="298"/>
                    <a:pt x="245" y="513"/>
                    <a:pt x="328" y="751"/>
                  </a:cubicBezTo>
                  <a:cubicBezTo>
                    <a:pt x="341" y="785"/>
                    <a:pt x="369" y="799"/>
                    <a:pt x="398" y="799"/>
                  </a:cubicBezTo>
                  <a:cubicBezTo>
                    <a:pt x="450" y="799"/>
                    <a:pt x="506" y="753"/>
                    <a:pt x="483" y="691"/>
                  </a:cubicBezTo>
                  <a:cubicBezTo>
                    <a:pt x="388" y="453"/>
                    <a:pt x="281" y="203"/>
                    <a:pt x="90" y="13"/>
                  </a:cubicBezTo>
                  <a:cubicBezTo>
                    <a:pt x="81" y="4"/>
                    <a:pt x="71" y="0"/>
                    <a:pt x="6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6" name="Google Shape;1246;p28"/>
            <p:cNvSpPr/>
            <p:nvPr/>
          </p:nvSpPr>
          <p:spPr>
            <a:xfrm>
              <a:off x="6579838" y="192950"/>
              <a:ext cx="13075" cy="15200"/>
            </a:xfrm>
            <a:custGeom>
              <a:avLst/>
              <a:gdLst/>
              <a:ahLst/>
              <a:cxnLst/>
              <a:rect l="l" t="t" r="r" b="b"/>
              <a:pathLst>
                <a:path w="523" h="608" extrusionOk="0">
                  <a:moveTo>
                    <a:pt x="87" y="1"/>
                  </a:moveTo>
                  <a:cubicBezTo>
                    <a:pt x="40" y="1"/>
                    <a:pt x="0" y="68"/>
                    <a:pt x="27" y="121"/>
                  </a:cubicBezTo>
                  <a:cubicBezTo>
                    <a:pt x="134" y="312"/>
                    <a:pt x="218" y="479"/>
                    <a:pt x="396" y="598"/>
                  </a:cubicBezTo>
                  <a:cubicBezTo>
                    <a:pt x="409" y="604"/>
                    <a:pt x="422" y="607"/>
                    <a:pt x="434" y="607"/>
                  </a:cubicBezTo>
                  <a:cubicBezTo>
                    <a:pt x="487" y="607"/>
                    <a:pt x="523" y="551"/>
                    <a:pt x="503" y="502"/>
                  </a:cubicBezTo>
                  <a:cubicBezTo>
                    <a:pt x="444" y="288"/>
                    <a:pt x="289" y="169"/>
                    <a:pt x="134" y="26"/>
                  </a:cubicBezTo>
                  <a:cubicBezTo>
                    <a:pt x="119" y="8"/>
                    <a:pt x="103" y="1"/>
                    <a:pt x="8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7" name="Google Shape;1247;p28"/>
            <p:cNvSpPr/>
            <p:nvPr/>
          </p:nvSpPr>
          <p:spPr>
            <a:xfrm>
              <a:off x="5332513" y="-237075"/>
              <a:ext cx="1412750" cy="1392950"/>
            </a:xfrm>
            <a:custGeom>
              <a:avLst/>
              <a:gdLst/>
              <a:ahLst/>
              <a:cxnLst/>
              <a:rect l="l" t="t" r="r" b="b"/>
              <a:pathLst>
                <a:path w="56510" h="55718" extrusionOk="0">
                  <a:moveTo>
                    <a:pt x="56019" y="0"/>
                  </a:moveTo>
                  <a:cubicBezTo>
                    <a:pt x="55841" y="0"/>
                    <a:pt x="55671" y="103"/>
                    <a:pt x="55635" y="332"/>
                  </a:cubicBezTo>
                  <a:cubicBezTo>
                    <a:pt x="55230" y="3071"/>
                    <a:pt x="54313" y="5523"/>
                    <a:pt x="52932" y="7738"/>
                  </a:cubicBezTo>
                  <a:cubicBezTo>
                    <a:pt x="51432" y="7845"/>
                    <a:pt x="49813" y="8155"/>
                    <a:pt x="48491" y="8833"/>
                  </a:cubicBezTo>
                  <a:cubicBezTo>
                    <a:pt x="48316" y="8921"/>
                    <a:pt x="48383" y="9160"/>
                    <a:pt x="48562" y="9160"/>
                  </a:cubicBezTo>
                  <a:cubicBezTo>
                    <a:pt x="48577" y="9160"/>
                    <a:pt x="48593" y="9158"/>
                    <a:pt x="48610" y="9155"/>
                  </a:cubicBezTo>
                  <a:cubicBezTo>
                    <a:pt x="49968" y="8833"/>
                    <a:pt x="51289" y="8428"/>
                    <a:pt x="52658" y="8155"/>
                  </a:cubicBezTo>
                  <a:lnTo>
                    <a:pt x="52658" y="8155"/>
                  </a:lnTo>
                  <a:cubicBezTo>
                    <a:pt x="51873" y="9333"/>
                    <a:pt x="50968" y="10464"/>
                    <a:pt x="49908" y="11524"/>
                  </a:cubicBezTo>
                  <a:cubicBezTo>
                    <a:pt x="48765" y="12679"/>
                    <a:pt x="47503" y="13703"/>
                    <a:pt x="46181" y="14632"/>
                  </a:cubicBezTo>
                  <a:cubicBezTo>
                    <a:pt x="44848" y="14572"/>
                    <a:pt x="43526" y="14512"/>
                    <a:pt x="42193" y="14477"/>
                  </a:cubicBezTo>
                  <a:cubicBezTo>
                    <a:pt x="41276" y="12703"/>
                    <a:pt x="39764" y="11226"/>
                    <a:pt x="38061" y="10202"/>
                  </a:cubicBezTo>
                  <a:cubicBezTo>
                    <a:pt x="38038" y="10189"/>
                    <a:pt x="38014" y="10183"/>
                    <a:pt x="37991" y="10183"/>
                  </a:cubicBezTo>
                  <a:cubicBezTo>
                    <a:pt x="37846" y="10183"/>
                    <a:pt x="37717" y="10409"/>
                    <a:pt x="37871" y="10512"/>
                  </a:cubicBezTo>
                  <a:cubicBezTo>
                    <a:pt x="38669" y="11048"/>
                    <a:pt x="39395" y="11631"/>
                    <a:pt x="40050" y="12286"/>
                  </a:cubicBezTo>
                  <a:cubicBezTo>
                    <a:pt x="38550" y="12274"/>
                    <a:pt x="37240" y="11810"/>
                    <a:pt x="35871" y="11155"/>
                  </a:cubicBezTo>
                  <a:cubicBezTo>
                    <a:pt x="35856" y="11148"/>
                    <a:pt x="35841" y="11145"/>
                    <a:pt x="35827" y="11145"/>
                  </a:cubicBezTo>
                  <a:cubicBezTo>
                    <a:pt x="35741" y="11145"/>
                    <a:pt x="35681" y="11260"/>
                    <a:pt x="35764" y="11322"/>
                  </a:cubicBezTo>
                  <a:cubicBezTo>
                    <a:pt x="36884" y="12212"/>
                    <a:pt x="38327" y="12568"/>
                    <a:pt x="39743" y="12568"/>
                  </a:cubicBezTo>
                  <a:cubicBezTo>
                    <a:pt x="39938" y="12568"/>
                    <a:pt x="40131" y="12561"/>
                    <a:pt x="40324" y="12548"/>
                  </a:cubicBezTo>
                  <a:cubicBezTo>
                    <a:pt x="40907" y="13143"/>
                    <a:pt x="41443" y="13786"/>
                    <a:pt x="41955" y="14465"/>
                  </a:cubicBezTo>
                  <a:cubicBezTo>
                    <a:pt x="39228" y="14370"/>
                    <a:pt x="36490" y="14310"/>
                    <a:pt x="33751" y="14251"/>
                  </a:cubicBezTo>
                  <a:cubicBezTo>
                    <a:pt x="32751" y="14239"/>
                    <a:pt x="31739" y="14215"/>
                    <a:pt x="30739" y="14203"/>
                  </a:cubicBezTo>
                  <a:cubicBezTo>
                    <a:pt x="30941" y="13429"/>
                    <a:pt x="30322" y="12488"/>
                    <a:pt x="29787" y="12000"/>
                  </a:cubicBezTo>
                  <a:cubicBezTo>
                    <a:pt x="29760" y="11974"/>
                    <a:pt x="29729" y="11963"/>
                    <a:pt x="29698" y="11963"/>
                  </a:cubicBezTo>
                  <a:cubicBezTo>
                    <a:pt x="29588" y="11963"/>
                    <a:pt x="29477" y="12101"/>
                    <a:pt x="29560" y="12203"/>
                  </a:cubicBezTo>
                  <a:cubicBezTo>
                    <a:pt x="29822" y="12512"/>
                    <a:pt x="30037" y="12834"/>
                    <a:pt x="30179" y="13203"/>
                  </a:cubicBezTo>
                  <a:cubicBezTo>
                    <a:pt x="30299" y="13524"/>
                    <a:pt x="30322" y="13870"/>
                    <a:pt x="30430" y="14191"/>
                  </a:cubicBezTo>
                  <a:cubicBezTo>
                    <a:pt x="29156" y="14167"/>
                    <a:pt x="27882" y="14143"/>
                    <a:pt x="26596" y="14131"/>
                  </a:cubicBezTo>
                  <a:cubicBezTo>
                    <a:pt x="26429" y="13762"/>
                    <a:pt x="26000" y="13429"/>
                    <a:pt x="25715" y="13191"/>
                  </a:cubicBezTo>
                  <a:cubicBezTo>
                    <a:pt x="25322" y="12869"/>
                    <a:pt x="24881" y="12607"/>
                    <a:pt x="24417" y="12393"/>
                  </a:cubicBezTo>
                  <a:cubicBezTo>
                    <a:pt x="24400" y="12386"/>
                    <a:pt x="24383" y="12383"/>
                    <a:pt x="24368" y="12383"/>
                  </a:cubicBezTo>
                  <a:cubicBezTo>
                    <a:pt x="24252" y="12383"/>
                    <a:pt x="24184" y="12556"/>
                    <a:pt x="24310" y="12619"/>
                  </a:cubicBezTo>
                  <a:cubicBezTo>
                    <a:pt x="24750" y="12834"/>
                    <a:pt x="25167" y="13084"/>
                    <a:pt x="25536" y="13405"/>
                  </a:cubicBezTo>
                  <a:cubicBezTo>
                    <a:pt x="25715" y="13560"/>
                    <a:pt x="25881" y="13715"/>
                    <a:pt x="26036" y="13893"/>
                  </a:cubicBezTo>
                  <a:cubicBezTo>
                    <a:pt x="26096" y="13965"/>
                    <a:pt x="26155" y="14048"/>
                    <a:pt x="26215" y="14120"/>
                  </a:cubicBezTo>
                  <a:cubicBezTo>
                    <a:pt x="25279" y="14106"/>
                    <a:pt x="24322" y="14055"/>
                    <a:pt x="23369" y="14055"/>
                  </a:cubicBezTo>
                  <a:cubicBezTo>
                    <a:pt x="22623" y="14055"/>
                    <a:pt x="21881" y="14086"/>
                    <a:pt x="21155" y="14191"/>
                  </a:cubicBezTo>
                  <a:cubicBezTo>
                    <a:pt x="20988" y="14215"/>
                    <a:pt x="20952" y="14489"/>
                    <a:pt x="21131" y="14501"/>
                  </a:cubicBezTo>
                  <a:cubicBezTo>
                    <a:pt x="21881" y="14560"/>
                    <a:pt x="22643" y="14596"/>
                    <a:pt x="23393" y="14620"/>
                  </a:cubicBezTo>
                  <a:cubicBezTo>
                    <a:pt x="23321" y="14715"/>
                    <a:pt x="23238" y="14798"/>
                    <a:pt x="23155" y="14882"/>
                  </a:cubicBezTo>
                  <a:cubicBezTo>
                    <a:pt x="22893" y="15132"/>
                    <a:pt x="22583" y="15298"/>
                    <a:pt x="22298" y="15513"/>
                  </a:cubicBezTo>
                  <a:cubicBezTo>
                    <a:pt x="22199" y="15589"/>
                    <a:pt x="22261" y="15706"/>
                    <a:pt x="22365" y="15706"/>
                  </a:cubicBezTo>
                  <a:cubicBezTo>
                    <a:pt x="22374" y="15706"/>
                    <a:pt x="22383" y="15705"/>
                    <a:pt x="22393" y="15703"/>
                  </a:cubicBezTo>
                  <a:cubicBezTo>
                    <a:pt x="22738" y="15632"/>
                    <a:pt x="23071" y="15394"/>
                    <a:pt x="23333" y="15155"/>
                  </a:cubicBezTo>
                  <a:cubicBezTo>
                    <a:pt x="23500" y="15013"/>
                    <a:pt x="23679" y="14834"/>
                    <a:pt x="23798" y="14643"/>
                  </a:cubicBezTo>
                  <a:cubicBezTo>
                    <a:pt x="24780" y="14670"/>
                    <a:pt x="25762" y="14684"/>
                    <a:pt x="26745" y="14684"/>
                  </a:cubicBezTo>
                  <a:cubicBezTo>
                    <a:pt x="27072" y="14684"/>
                    <a:pt x="27399" y="14682"/>
                    <a:pt x="27727" y="14679"/>
                  </a:cubicBezTo>
                  <a:lnTo>
                    <a:pt x="27727" y="14679"/>
                  </a:lnTo>
                  <a:cubicBezTo>
                    <a:pt x="27358" y="15298"/>
                    <a:pt x="26822" y="15834"/>
                    <a:pt x="26262" y="16287"/>
                  </a:cubicBezTo>
                  <a:cubicBezTo>
                    <a:pt x="26199" y="16329"/>
                    <a:pt x="26238" y="16435"/>
                    <a:pt x="26306" y="16435"/>
                  </a:cubicBezTo>
                  <a:cubicBezTo>
                    <a:pt x="26315" y="16435"/>
                    <a:pt x="26324" y="16434"/>
                    <a:pt x="26334" y="16429"/>
                  </a:cubicBezTo>
                  <a:cubicBezTo>
                    <a:pt x="26810" y="16179"/>
                    <a:pt x="27239" y="15894"/>
                    <a:pt x="27620" y="15513"/>
                  </a:cubicBezTo>
                  <a:cubicBezTo>
                    <a:pt x="27834" y="15286"/>
                    <a:pt x="28132" y="15001"/>
                    <a:pt x="28203" y="14679"/>
                  </a:cubicBezTo>
                  <a:cubicBezTo>
                    <a:pt x="29303" y="14672"/>
                    <a:pt x="30407" y="14660"/>
                    <a:pt x="31504" y="14660"/>
                  </a:cubicBezTo>
                  <a:cubicBezTo>
                    <a:pt x="32213" y="14660"/>
                    <a:pt x="32920" y="14665"/>
                    <a:pt x="33620" y="14679"/>
                  </a:cubicBezTo>
                  <a:cubicBezTo>
                    <a:pt x="37680" y="14763"/>
                    <a:pt x="41740" y="14870"/>
                    <a:pt x="45789" y="14917"/>
                  </a:cubicBezTo>
                  <a:cubicBezTo>
                    <a:pt x="43276" y="16644"/>
                    <a:pt x="40514" y="18025"/>
                    <a:pt x="37716" y="19227"/>
                  </a:cubicBezTo>
                  <a:cubicBezTo>
                    <a:pt x="35597" y="20132"/>
                    <a:pt x="33394" y="20847"/>
                    <a:pt x="31334" y="21882"/>
                  </a:cubicBezTo>
                  <a:cubicBezTo>
                    <a:pt x="29751" y="22668"/>
                    <a:pt x="28263" y="23692"/>
                    <a:pt x="26858" y="24788"/>
                  </a:cubicBezTo>
                  <a:cubicBezTo>
                    <a:pt x="25381" y="24942"/>
                    <a:pt x="23905" y="25133"/>
                    <a:pt x="22429" y="25395"/>
                  </a:cubicBezTo>
                  <a:cubicBezTo>
                    <a:pt x="22000" y="24966"/>
                    <a:pt x="21488" y="24621"/>
                    <a:pt x="21024" y="24228"/>
                  </a:cubicBezTo>
                  <a:cubicBezTo>
                    <a:pt x="20559" y="23847"/>
                    <a:pt x="20131" y="23406"/>
                    <a:pt x="19607" y="23109"/>
                  </a:cubicBezTo>
                  <a:cubicBezTo>
                    <a:pt x="19584" y="23095"/>
                    <a:pt x="19561" y="23088"/>
                    <a:pt x="19539" y="23088"/>
                  </a:cubicBezTo>
                  <a:cubicBezTo>
                    <a:pt x="19430" y="23088"/>
                    <a:pt x="19337" y="23236"/>
                    <a:pt x="19416" y="23335"/>
                  </a:cubicBezTo>
                  <a:cubicBezTo>
                    <a:pt x="19785" y="23847"/>
                    <a:pt x="20321" y="24240"/>
                    <a:pt x="20821" y="24621"/>
                  </a:cubicBezTo>
                  <a:cubicBezTo>
                    <a:pt x="21202" y="24907"/>
                    <a:pt x="21607" y="25216"/>
                    <a:pt x="22036" y="25454"/>
                  </a:cubicBezTo>
                  <a:cubicBezTo>
                    <a:pt x="20238" y="25776"/>
                    <a:pt x="18464" y="26181"/>
                    <a:pt x="16725" y="26693"/>
                  </a:cubicBezTo>
                  <a:cubicBezTo>
                    <a:pt x="16515" y="26759"/>
                    <a:pt x="16613" y="27031"/>
                    <a:pt x="16800" y="27031"/>
                  </a:cubicBezTo>
                  <a:cubicBezTo>
                    <a:pt x="16815" y="27031"/>
                    <a:pt x="16829" y="27029"/>
                    <a:pt x="16844" y="27026"/>
                  </a:cubicBezTo>
                  <a:cubicBezTo>
                    <a:pt x="20023" y="26323"/>
                    <a:pt x="23191" y="25645"/>
                    <a:pt x="26405" y="25133"/>
                  </a:cubicBezTo>
                  <a:lnTo>
                    <a:pt x="26405" y="25133"/>
                  </a:lnTo>
                  <a:cubicBezTo>
                    <a:pt x="26381" y="25157"/>
                    <a:pt x="26358" y="25169"/>
                    <a:pt x="26334" y="25192"/>
                  </a:cubicBezTo>
                  <a:cubicBezTo>
                    <a:pt x="24167" y="26919"/>
                    <a:pt x="22357" y="29002"/>
                    <a:pt x="20738" y="31229"/>
                  </a:cubicBezTo>
                  <a:cubicBezTo>
                    <a:pt x="20719" y="31221"/>
                    <a:pt x="20698" y="31217"/>
                    <a:pt x="20676" y="31217"/>
                  </a:cubicBezTo>
                  <a:cubicBezTo>
                    <a:pt x="20629" y="31217"/>
                    <a:pt x="20580" y="31236"/>
                    <a:pt x="20547" y="31276"/>
                  </a:cubicBezTo>
                  <a:cubicBezTo>
                    <a:pt x="17095" y="31765"/>
                    <a:pt x="13666" y="32479"/>
                    <a:pt x="10248" y="33158"/>
                  </a:cubicBezTo>
                  <a:cubicBezTo>
                    <a:pt x="10022" y="33193"/>
                    <a:pt x="9808" y="33241"/>
                    <a:pt x="9582" y="33289"/>
                  </a:cubicBezTo>
                  <a:cubicBezTo>
                    <a:pt x="9510" y="32562"/>
                    <a:pt x="8796" y="31848"/>
                    <a:pt x="8224" y="31503"/>
                  </a:cubicBezTo>
                  <a:cubicBezTo>
                    <a:pt x="8199" y="31487"/>
                    <a:pt x="8175" y="31481"/>
                    <a:pt x="8152" y="31481"/>
                  </a:cubicBezTo>
                  <a:cubicBezTo>
                    <a:pt x="8031" y="31481"/>
                    <a:pt x="7948" y="31663"/>
                    <a:pt x="8058" y="31753"/>
                  </a:cubicBezTo>
                  <a:cubicBezTo>
                    <a:pt x="8367" y="32003"/>
                    <a:pt x="8629" y="32288"/>
                    <a:pt x="8843" y="32622"/>
                  </a:cubicBezTo>
                  <a:cubicBezTo>
                    <a:pt x="8986" y="32860"/>
                    <a:pt x="9070" y="33122"/>
                    <a:pt x="9189" y="33372"/>
                  </a:cubicBezTo>
                  <a:cubicBezTo>
                    <a:pt x="7939" y="33622"/>
                    <a:pt x="6688" y="33872"/>
                    <a:pt x="5426" y="34134"/>
                  </a:cubicBezTo>
                  <a:cubicBezTo>
                    <a:pt x="5176" y="33848"/>
                    <a:pt x="4783" y="33622"/>
                    <a:pt x="4462" y="33455"/>
                  </a:cubicBezTo>
                  <a:cubicBezTo>
                    <a:pt x="4010" y="33217"/>
                    <a:pt x="3533" y="33039"/>
                    <a:pt x="3033" y="32920"/>
                  </a:cubicBezTo>
                  <a:cubicBezTo>
                    <a:pt x="3023" y="32917"/>
                    <a:pt x="3012" y="32916"/>
                    <a:pt x="3003" y="32916"/>
                  </a:cubicBezTo>
                  <a:cubicBezTo>
                    <a:pt x="2873" y="32916"/>
                    <a:pt x="2842" y="33125"/>
                    <a:pt x="2986" y="33170"/>
                  </a:cubicBezTo>
                  <a:cubicBezTo>
                    <a:pt x="3462" y="33289"/>
                    <a:pt x="3914" y="33467"/>
                    <a:pt x="4343" y="33705"/>
                  </a:cubicBezTo>
                  <a:cubicBezTo>
                    <a:pt x="4581" y="33848"/>
                    <a:pt x="4807" y="34039"/>
                    <a:pt x="5033" y="34205"/>
                  </a:cubicBezTo>
                  <a:cubicBezTo>
                    <a:pt x="4831" y="34253"/>
                    <a:pt x="4641" y="34289"/>
                    <a:pt x="4438" y="34324"/>
                  </a:cubicBezTo>
                  <a:cubicBezTo>
                    <a:pt x="3033" y="34622"/>
                    <a:pt x="1509" y="34813"/>
                    <a:pt x="164" y="35313"/>
                  </a:cubicBezTo>
                  <a:cubicBezTo>
                    <a:pt x="1" y="35371"/>
                    <a:pt x="43" y="35623"/>
                    <a:pt x="212" y="35623"/>
                  </a:cubicBezTo>
                  <a:cubicBezTo>
                    <a:pt x="216" y="35623"/>
                    <a:pt x="219" y="35622"/>
                    <a:pt x="223" y="35622"/>
                  </a:cubicBezTo>
                  <a:cubicBezTo>
                    <a:pt x="985" y="35551"/>
                    <a:pt x="1747" y="35396"/>
                    <a:pt x="2497" y="35229"/>
                  </a:cubicBezTo>
                  <a:lnTo>
                    <a:pt x="2497" y="35229"/>
                  </a:lnTo>
                  <a:cubicBezTo>
                    <a:pt x="2414" y="35372"/>
                    <a:pt x="2343" y="35527"/>
                    <a:pt x="2236" y="35658"/>
                  </a:cubicBezTo>
                  <a:cubicBezTo>
                    <a:pt x="2021" y="35932"/>
                    <a:pt x="1771" y="36146"/>
                    <a:pt x="1545" y="36396"/>
                  </a:cubicBezTo>
                  <a:cubicBezTo>
                    <a:pt x="1483" y="36458"/>
                    <a:pt x="1546" y="36572"/>
                    <a:pt x="1625" y="36572"/>
                  </a:cubicBezTo>
                  <a:cubicBezTo>
                    <a:pt x="1638" y="36572"/>
                    <a:pt x="1651" y="36569"/>
                    <a:pt x="1664" y="36563"/>
                  </a:cubicBezTo>
                  <a:cubicBezTo>
                    <a:pt x="1997" y="36420"/>
                    <a:pt x="2295" y="36122"/>
                    <a:pt x="2509" y="35837"/>
                  </a:cubicBezTo>
                  <a:cubicBezTo>
                    <a:pt x="2664" y="35622"/>
                    <a:pt x="2831" y="35384"/>
                    <a:pt x="2902" y="35134"/>
                  </a:cubicBezTo>
                  <a:cubicBezTo>
                    <a:pt x="3426" y="35003"/>
                    <a:pt x="3962" y="34884"/>
                    <a:pt x="4474" y="34765"/>
                  </a:cubicBezTo>
                  <a:cubicBezTo>
                    <a:pt x="5248" y="34610"/>
                    <a:pt x="6034" y="34455"/>
                    <a:pt x="6808" y="34289"/>
                  </a:cubicBezTo>
                  <a:lnTo>
                    <a:pt x="6808" y="34289"/>
                  </a:lnTo>
                  <a:cubicBezTo>
                    <a:pt x="6605" y="35075"/>
                    <a:pt x="6093" y="35789"/>
                    <a:pt x="5581" y="36396"/>
                  </a:cubicBezTo>
                  <a:cubicBezTo>
                    <a:pt x="5534" y="36443"/>
                    <a:pt x="5584" y="36521"/>
                    <a:pt x="5643" y="36521"/>
                  </a:cubicBezTo>
                  <a:cubicBezTo>
                    <a:pt x="5658" y="36521"/>
                    <a:pt x="5674" y="36516"/>
                    <a:pt x="5688" y="36503"/>
                  </a:cubicBezTo>
                  <a:cubicBezTo>
                    <a:pt x="6129" y="36158"/>
                    <a:pt x="6498" y="35789"/>
                    <a:pt x="6808" y="35313"/>
                  </a:cubicBezTo>
                  <a:cubicBezTo>
                    <a:pt x="7010" y="34979"/>
                    <a:pt x="7260" y="34598"/>
                    <a:pt x="7153" y="34217"/>
                  </a:cubicBezTo>
                  <a:cubicBezTo>
                    <a:pt x="8260" y="34003"/>
                    <a:pt x="9355" y="33765"/>
                    <a:pt x="10451" y="33551"/>
                  </a:cubicBezTo>
                  <a:cubicBezTo>
                    <a:pt x="13796" y="32884"/>
                    <a:pt x="17142" y="32217"/>
                    <a:pt x="20488" y="31574"/>
                  </a:cubicBezTo>
                  <a:cubicBezTo>
                    <a:pt x="20488" y="31574"/>
                    <a:pt x="20488" y="31586"/>
                    <a:pt x="20488" y="31586"/>
                  </a:cubicBezTo>
                  <a:cubicBezTo>
                    <a:pt x="20071" y="32181"/>
                    <a:pt x="19654" y="32777"/>
                    <a:pt x="19250" y="33396"/>
                  </a:cubicBezTo>
                  <a:cubicBezTo>
                    <a:pt x="18035" y="35241"/>
                    <a:pt x="16916" y="37158"/>
                    <a:pt x="15892" y="39135"/>
                  </a:cubicBezTo>
                  <a:cubicBezTo>
                    <a:pt x="15094" y="40670"/>
                    <a:pt x="14177" y="42325"/>
                    <a:pt x="13725" y="44028"/>
                  </a:cubicBezTo>
                  <a:cubicBezTo>
                    <a:pt x="13689" y="44111"/>
                    <a:pt x="13654" y="44207"/>
                    <a:pt x="13606" y="44302"/>
                  </a:cubicBezTo>
                  <a:cubicBezTo>
                    <a:pt x="13268" y="44143"/>
                    <a:pt x="12884" y="44075"/>
                    <a:pt x="12492" y="44075"/>
                  </a:cubicBezTo>
                  <a:cubicBezTo>
                    <a:pt x="11916" y="44075"/>
                    <a:pt x="11325" y="44220"/>
                    <a:pt x="10844" y="44433"/>
                  </a:cubicBezTo>
                  <a:cubicBezTo>
                    <a:pt x="10682" y="44497"/>
                    <a:pt x="10745" y="44727"/>
                    <a:pt x="10898" y="44727"/>
                  </a:cubicBezTo>
                  <a:cubicBezTo>
                    <a:pt x="10915" y="44727"/>
                    <a:pt x="10932" y="44724"/>
                    <a:pt x="10951" y="44719"/>
                  </a:cubicBezTo>
                  <a:cubicBezTo>
                    <a:pt x="11378" y="44584"/>
                    <a:pt x="11815" y="44491"/>
                    <a:pt x="12263" y="44491"/>
                  </a:cubicBezTo>
                  <a:cubicBezTo>
                    <a:pt x="12290" y="44491"/>
                    <a:pt x="12317" y="44492"/>
                    <a:pt x="12344" y="44492"/>
                  </a:cubicBezTo>
                  <a:cubicBezTo>
                    <a:pt x="12737" y="44492"/>
                    <a:pt x="13094" y="44588"/>
                    <a:pt x="13463" y="44659"/>
                  </a:cubicBezTo>
                  <a:cubicBezTo>
                    <a:pt x="13046" y="45623"/>
                    <a:pt x="12642" y="46600"/>
                    <a:pt x="12249" y="47588"/>
                  </a:cubicBezTo>
                  <a:cubicBezTo>
                    <a:pt x="12022" y="48124"/>
                    <a:pt x="11796" y="48671"/>
                    <a:pt x="11558" y="49219"/>
                  </a:cubicBezTo>
                  <a:cubicBezTo>
                    <a:pt x="10498" y="49386"/>
                    <a:pt x="9403" y="50184"/>
                    <a:pt x="8653" y="50862"/>
                  </a:cubicBezTo>
                  <a:cubicBezTo>
                    <a:pt x="8575" y="50940"/>
                    <a:pt x="8665" y="51074"/>
                    <a:pt x="8759" y="51074"/>
                  </a:cubicBezTo>
                  <a:cubicBezTo>
                    <a:pt x="8779" y="51074"/>
                    <a:pt x="8800" y="51068"/>
                    <a:pt x="8820" y="51053"/>
                  </a:cubicBezTo>
                  <a:cubicBezTo>
                    <a:pt x="9284" y="50636"/>
                    <a:pt x="9796" y="50267"/>
                    <a:pt x="10356" y="49993"/>
                  </a:cubicBezTo>
                  <a:cubicBezTo>
                    <a:pt x="10689" y="49826"/>
                    <a:pt x="11046" y="49719"/>
                    <a:pt x="11391" y="49600"/>
                  </a:cubicBezTo>
                  <a:lnTo>
                    <a:pt x="11391" y="49600"/>
                  </a:lnTo>
                  <a:cubicBezTo>
                    <a:pt x="10558" y="51541"/>
                    <a:pt x="9725" y="53517"/>
                    <a:pt x="9165" y="55529"/>
                  </a:cubicBezTo>
                  <a:cubicBezTo>
                    <a:pt x="9135" y="55643"/>
                    <a:pt x="9229" y="55718"/>
                    <a:pt x="9324" y="55718"/>
                  </a:cubicBezTo>
                  <a:cubicBezTo>
                    <a:pt x="9378" y="55718"/>
                    <a:pt x="9432" y="55693"/>
                    <a:pt x="9463" y="55637"/>
                  </a:cubicBezTo>
                  <a:cubicBezTo>
                    <a:pt x="9903" y="54744"/>
                    <a:pt x="10296" y="53827"/>
                    <a:pt x="10665" y="52898"/>
                  </a:cubicBezTo>
                  <a:cubicBezTo>
                    <a:pt x="10772" y="53101"/>
                    <a:pt x="10879" y="53303"/>
                    <a:pt x="10963" y="53517"/>
                  </a:cubicBezTo>
                  <a:cubicBezTo>
                    <a:pt x="11106" y="53934"/>
                    <a:pt x="11177" y="54363"/>
                    <a:pt x="11249" y="54803"/>
                  </a:cubicBezTo>
                  <a:cubicBezTo>
                    <a:pt x="11262" y="54862"/>
                    <a:pt x="11321" y="54899"/>
                    <a:pt x="11375" y="54899"/>
                  </a:cubicBezTo>
                  <a:cubicBezTo>
                    <a:pt x="11418" y="54899"/>
                    <a:pt x="11457" y="54874"/>
                    <a:pt x="11463" y="54815"/>
                  </a:cubicBezTo>
                  <a:cubicBezTo>
                    <a:pt x="11534" y="54101"/>
                    <a:pt x="11320" y="53112"/>
                    <a:pt x="10820" y="52529"/>
                  </a:cubicBezTo>
                  <a:cubicBezTo>
                    <a:pt x="11439" y="50934"/>
                    <a:pt x="12022" y="49291"/>
                    <a:pt x="12653" y="47707"/>
                  </a:cubicBezTo>
                  <a:cubicBezTo>
                    <a:pt x="13427" y="48421"/>
                    <a:pt x="13820" y="49612"/>
                    <a:pt x="14082" y="50600"/>
                  </a:cubicBezTo>
                  <a:cubicBezTo>
                    <a:pt x="14092" y="50639"/>
                    <a:pt x="14122" y="50656"/>
                    <a:pt x="14153" y="50656"/>
                  </a:cubicBezTo>
                  <a:cubicBezTo>
                    <a:pt x="14197" y="50656"/>
                    <a:pt x="14244" y="50621"/>
                    <a:pt x="14237" y="50565"/>
                  </a:cubicBezTo>
                  <a:cubicBezTo>
                    <a:pt x="14166" y="49838"/>
                    <a:pt x="14011" y="49160"/>
                    <a:pt x="13701" y="48481"/>
                  </a:cubicBezTo>
                  <a:cubicBezTo>
                    <a:pt x="13499" y="48052"/>
                    <a:pt x="13273" y="47540"/>
                    <a:pt x="12773" y="47445"/>
                  </a:cubicBezTo>
                  <a:cubicBezTo>
                    <a:pt x="13237" y="46278"/>
                    <a:pt x="13725" y="45135"/>
                    <a:pt x="14213" y="43980"/>
                  </a:cubicBezTo>
                  <a:cubicBezTo>
                    <a:pt x="14892" y="42564"/>
                    <a:pt x="15451" y="41087"/>
                    <a:pt x="16154" y="39682"/>
                  </a:cubicBezTo>
                  <a:cubicBezTo>
                    <a:pt x="17059" y="37908"/>
                    <a:pt x="18059" y="36170"/>
                    <a:pt x="19130" y="34479"/>
                  </a:cubicBezTo>
                  <a:cubicBezTo>
                    <a:pt x="19571" y="33777"/>
                    <a:pt x="20023" y="33098"/>
                    <a:pt x="20488" y="32419"/>
                  </a:cubicBezTo>
                  <a:cubicBezTo>
                    <a:pt x="20547" y="33205"/>
                    <a:pt x="20702" y="34027"/>
                    <a:pt x="20774" y="34777"/>
                  </a:cubicBezTo>
                  <a:cubicBezTo>
                    <a:pt x="20905" y="36039"/>
                    <a:pt x="21035" y="37301"/>
                    <a:pt x="21226" y="38551"/>
                  </a:cubicBezTo>
                  <a:cubicBezTo>
                    <a:pt x="21243" y="38640"/>
                    <a:pt x="21312" y="38683"/>
                    <a:pt x="21379" y="38683"/>
                  </a:cubicBezTo>
                  <a:cubicBezTo>
                    <a:pt x="21456" y="38683"/>
                    <a:pt x="21530" y="38629"/>
                    <a:pt x="21524" y="38527"/>
                  </a:cubicBezTo>
                  <a:cubicBezTo>
                    <a:pt x="21428" y="37265"/>
                    <a:pt x="21357" y="36003"/>
                    <a:pt x="21250" y="34741"/>
                  </a:cubicBezTo>
                  <a:cubicBezTo>
                    <a:pt x="21178" y="33789"/>
                    <a:pt x="21214" y="32681"/>
                    <a:pt x="20976" y="31717"/>
                  </a:cubicBezTo>
                  <a:cubicBezTo>
                    <a:pt x="22690" y="29336"/>
                    <a:pt x="24607" y="27133"/>
                    <a:pt x="26941" y="25323"/>
                  </a:cubicBezTo>
                  <a:cubicBezTo>
                    <a:pt x="28394" y="24192"/>
                    <a:pt x="29918" y="23156"/>
                    <a:pt x="31549" y="22323"/>
                  </a:cubicBezTo>
                  <a:lnTo>
                    <a:pt x="31549" y="22323"/>
                  </a:lnTo>
                  <a:cubicBezTo>
                    <a:pt x="31072" y="24776"/>
                    <a:pt x="30739" y="27240"/>
                    <a:pt x="30394" y="29717"/>
                  </a:cubicBezTo>
                  <a:cubicBezTo>
                    <a:pt x="30303" y="29696"/>
                    <a:pt x="30208" y="29686"/>
                    <a:pt x="30110" y="29686"/>
                  </a:cubicBezTo>
                  <a:cubicBezTo>
                    <a:pt x="29547" y="29686"/>
                    <a:pt x="28910" y="30011"/>
                    <a:pt x="28525" y="30336"/>
                  </a:cubicBezTo>
                  <a:cubicBezTo>
                    <a:pt x="28407" y="30434"/>
                    <a:pt x="28491" y="30613"/>
                    <a:pt x="28618" y="30613"/>
                  </a:cubicBezTo>
                  <a:cubicBezTo>
                    <a:pt x="28645" y="30613"/>
                    <a:pt x="28674" y="30605"/>
                    <a:pt x="28703" y="30586"/>
                  </a:cubicBezTo>
                  <a:cubicBezTo>
                    <a:pt x="29013" y="30395"/>
                    <a:pt x="29334" y="30253"/>
                    <a:pt x="29691" y="30169"/>
                  </a:cubicBezTo>
                  <a:cubicBezTo>
                    <a:pt x="29906" y="30122"/>
                    <a:pt x="30132" y="30133"/>
                    <a:pt x="30346" y="30110"/>
                  </a:cubicBezTo>
                  <a:lnTo>
                    <a:pt x="30346" y="30110"/>
                  </a:lnTo>
                  <a:cubicBezTo>
                    <a:pt x="30334" y="30169"/>
                    <a:pt x="30334" y="30229"/>
                    <a:pt x="30322" y="30288"/>
                  </a:cubicBezTo>
                  <a:cubicBezTo>
                    <a:pt x="30179" y="31324"/>
                    <a:pt x="29989" y="32396"/>
                    <a:pt x="29810" y="33467"/>
                  </a:cubicBezTo>
                  <a:cubicBezTo>
                    <a:pt x="29548" y="33610"/>
                    <a:pt x="29310" y="33836"/>
                    <a:pt x="29108" y="34015"/>
                  </a:cubicBezTo>
                  <a:cubicBezTo>
                    <a:pt x="28763" y="34336"/>
                    <a:pt x="28465" y="34705"/>
                    <a:pt x="28215" y="35110"/>
                  </a:cubicBezTo>
                  <a:cubicBezTo>
                    <a:pt x="28163" y="35196"/>
                    <a:pt x="28254" y="35288"/>
                    <a:pt x="28336" y="35288"/>
                  </a:cubicBezTo>
                  <a:cubicBezTo>
                    <a:pt x="28367" y="35288"/>
                    <a:pt x="28397" y="35274"/>
                    <a:pt x="28417" y="35241"/>
                  </a:cubicBezTo>
                  <a:cubicBezTo>
                    <a:pt x="28667" y="34872"/>
                    <a:pt x="28953" y="34515"/>
                    <a:pt x="29298" y="34229"/>
                  </a:cubicBezTo>
                  <a:cubicBezTo>
                    <a:pt x="29429" y="34110"/>
                    <a:pt x="29584" y="34015"/>
                    <a:pt x="29739" y="33920"/>
                  </a:cubicBezTo>
                  <a:lnTo>
                    <a:pt x="29739" y="33920"/>
                  </a:lnTo>
                  <a:cubicBezTo>
                    <a:pt x="29513" y="35360"/>
                    <a:pt x="29346" y="36801"/>
                    <a:pt x="29394" y="38194"/>
                  </a:cubicBezTo>
                  <a:cubicBezTo>
                    <a:pt x="29400" y="38292"/>
                    <a:pt x="29473" y="38340"/>
                    <a:pt x="29548" y="38340"/>
                  </a:cubicBezTo>
                  <a:cubicBezTo>
                    <a:pt x="29619" y="38340"/>
                    <a:pt x="29692" y="38298"/>
                    <a:pt x="29715" y="38218"/>
                  </a:cubicBezTo>
                  <a:cubicBezTo>
                    <a:pt x="29858" y="37599"/>
                    <a:pt x="29977" y="36956"/>
                    <a:pt x="30084" y="36325"/>
                  </a:cubicBezTo>
                  <a:cubicBezTo>
                    <a:pt x="30144" y="36384"/>
                    <a:pt x="30203" y="36456"/>
                    <a:pt x="30251" y="36527"/>
                  </a:cubicBezTo>
                  <a:cubicBezTo>
                    <a:pt x="30430" y="36789"/>
                    <a:pt x="30549" y="37075"/>
                    <a:pt x="30703" y="37349"/>
                  </a:cubicBezTo>
                  <a:cubicBezTo>
                    <a:pt x="30724" y="37386"/>
                    <a:pt x="30755" y="37402"/>
                    <a:pt x="30786" y="37402"/>
                  </a:cubicBezTo>
                  <a:cubicBezTo>
                    <a:pt x="30845" y="37402"/>
                    <a:pt x="30906" y="37347"/>
                    <a:pt x="30906" y="37277"/>
                  </a:cubicBezTo>
                  <a:cubicBezTo>
                    <a:pt x="30870" y="36849"/>
                    <a:pt x="30549" y="36206"/>
                    <a:pt x="30144" y="35896"/>
                  </a:cubicBezTo>
                  <a:cubicBezTo>
                    <a:pt x="30299" y="34753"/>
                    <a:pt x="30406" y="33586"/>
                    <a:pt x="30525" y="32431"/>
                  </a:cubicBezTo>
                  <a:cubicBezTo>
                    <a:pt x="31061" y="32860"/>
                    <a:pt x="31489" y="33384"/>
                    <a:pt x="31846" y="33967"/>
                  </a:cubicBezTo>
                  <a:cubicBezTo>
                    <a:pt x="31865" y="33994"/>
                    <a:pt x="31890" y="34004"/>
                    <a:pt x="31914" y="34004"/>
                  </a:cubicBezTo>
                  <a:cubicBezTo>
                    <a:pt x="31966" y="34004"/>
                    <a:pt x="32014" y="33953"/>
                    <a:pt x="31989" y="33896"/>
                  </a:cubicBezTo>
                  <a:cubicBezTo>
                    <a:pt x="31823" y="33384"/>
                    <a:pt x="31596" y="32943"/>
                    <a:pt x="31239" y="32527"/>
                  </a:cubicBezTo>
                  <a:cubicBezTo>
                    <a:pt x="31061" y="32312"/>
                    <a:pt x="30846" y="32050"/>
                    <a:pt x="30560" y="32015"/>
                  </a:cubicBezTo>
                  <a:cubicBezTo>
                    <a:pt x="30620" y="31396"/>
                    <a:pt x="30691" y="30788"/>
                    <a:pt x="30775" y="30181"/>
                  </a:cubicBezTo>
                  <a:cubicBezTo>
                    <a:pt x="31049" y="28121"/>
                    <a:pt x="31334" y="26062"/>
                    <a:pt x="31620" y="24002"/>
                  </a:cubicBezTo>
                  <a:cubicBezTo>
                    <a:pt x="31727" y="24216"/>
                    <a:pt x="31846" y="24418"/>
                    <a:pt x="31954" y="24633"/>
                  </a:cubicBezTo>
                  <a:cubicBezTo>
                    <a:pt x="32132" y="24966"/>
                    <a:pt x="32263" y="25335"/>
                    <a:pt x="32477" y="25645"/>
                  </a:cubicBezTo>
                  <a:cubicBezTo>
                    <a:pt x="32503" y="25681"/>
                    <a:pt x="32537" y="25697"/>
                    <a:pt x="32570" y="25697"/>
                  </a:cubicBezTo>
                  <a:cubicBezTo>
                    <a:pt x="32644" y="25697"/>
                    <a:pt x="32716" y="25620"/>
                    <a:pt x="32692" y="25538"/>
                  </a:cubicBezTo>
                  <a:cubicBezTo>
                    <a:pt x="32549" y="24895"/>
                    <a:pt x="32096" y="24216"/>
                    <a:pt x="31656" y="23716"/>
                  </a:cubicBezTo>
                  <a:cubicBezTo>
                    <a:pt x="31727" y="23204"/>
                    <a:pt x="31799" y="22680"/>
                    <a:pt x="31870" y="22168"/>
                  </a:cubicBezTo>
                  <a:cubicBezTo>
                    <a:pt x="32227" y="21990"/>
                    <a:pt x="32596" y="21811"/>
                    <a:pt x="32966" y="21656"/>
                  </a:cubicBezTo>
                  <a:cubicBezTo>
                    <a:pt x="34763" y="20894"/>
                    <a:pt x="36597" y="20204"/>
                    <a:pt x="38395" y="19430"/>
                  </a:cubicBezTo>
                  <a:lnTo>
                    <a:pt x="38395" y="19430"/>
                  </a:lnTo>
                  <a:cubicBezTo>
                    <a:pt x="38133" y="20620"/>
                    <a:pt x="38050" y="22085"/>
                    <a:pt x="38300" y="23204"/>
                  </a:cubicBezTo>
                  <a:cubicBezTo>
                    <a:pt x="38316" y="23280"/>
                    <a:pt x="38376" y="23314"/>
                    <a:pt x="38440" y="23314"/>
                  </a:cubicBezTo>
                  <a:cubicBezTo>
                    <a:pt x="38516" y="23314"/>
                    <a:pt x="38596" y="23265"/>
                    <a:pt x="38609" y="23180"/>
                  </a:cubicBezTo>
                  <a:cubicBezTo>
                    <a:pt x="38728" y="22537"/>
                    <a:pt x="38692" y="21871"/>
                    <a:pt x="38728" y="21216"/>
                  </a:cubicBezTo>
                  <a:cubicBezTo>
                    <a:pt x="38764" y="20549"/>
                    <a:pt x="38847" y="19894"/>
                    <a:pt x="38871" y="19227"/>
                  </a:cubicBezTo>
                  <a:cubicBezTo>
                    <a:pt x="39109" y="19120"/>
                    <a:pt x="39335" y="19025"/>
                    <a:pt x="39574" y="18918"/>
                  </a:cubicBezTo>
                  <a:cubicBezTo>
                    <a:pt x="43419" y="17144"/>
                    <a:pt x="47134" y="15001"/>
                    <a:pt x="50158" y="12012"/>
                  </a:cubicBezTo>
                  <a:cubicBezTo>
                    <a:pt x="50194" y="11976"/>
                    <a:pt x="50230" y="11929"/>
                    <a:pt x="50265" y="11893"/>
                  </a:cubicBezTo>
                  <a:lnTo>
                    <a:pt x="50265" y="11893"/>
                  </a:lnTo>
                  <a:cubicBezTo>
                    <a:pt x="49849" y="13369"/>
                    <a:pt x="49527" y="14882"/>
                    <a:pt x="49218" y="16382"/>
                  </a:cubicBezTo>
                  <a:cubicBezTo>
                    <a:pt x="49148" y="16367"/>
                    <a:pt x="49075" y="16360"/>
                    <a:pt x="49000" y="16360"/>
                  </a:cubicBezTo>
                  <a:cubicBezTo>
                    <a:pt x="48591" y="16360"/>
                    <a:pt x="48132" y="16563"/>
                    <a:pt x="47860" y="16775"/>
                  </a:cubicBezTo>
                  <a:cubicBezTo>
                    <a:pt x="47748" y="16857"/>
                    <a:pt x="47811" y="17053"/>
                    <a:pt x="47937" y="17053"/>
                  </a:cubicBezTo>
                  <a:cubicBezTo>
                    <a:pt x="47958" y="17053"/>
                    <a:pt x="47980" y="17048"/>
                    <a:pt x="48003" y="17037"/>
                  </a:cubicBezTo>
                  <a:cubicBezTo>
                    <a:pt x="48253" y="16918"/>
                    <a:pt x="48503" y="16834"/>
                    <a:pt x="48777" y="16798"/>
                  </a:cubicBezTo>
                  <a:cubicBezTo>
                    <a:pt x="48817" y="16795"/>
                    <a:pt x="48855" y="16793"/>
                    <a:pt x="48893" y="16793"/>
                  </a:cubicBezTo>
                  <a:cubicBezTo>
                    <a:pt x="48969" y="16793"/>
                    <a:pt x="49043" y="16798"/>
                    <a:pt x="49122" y="16798"/>
                  </a:cubicBezTo>
                  <a:cubicBezTo>
                    <a:pt x="49099" y="16929"/>
                    <a:pt x="49075" y="17049"/>
                    <a:pt x="49039" y="17179"/>
                  </a:cubicBezTo>
                  <a:cubicBezTo>
                    <a:pt x="48908" y="17846"/>
                    <a:pt x="48729" y="18525"/>
                    <a:pt x="48575" y="19215"/>
                  </a:cubicBezTo>
                  <a:cubicBezTo>
                    <a:pt x="48372" y="19311"/>
                    <a:pt x="48194" y="19465"/>
                    <a:pt x="48051" y="19573"/>
                  </a:cubicBezTo>
                  <a:cubicBezTo>
                    <a:pt x="47777" y="19787"/>
                    <a:pt x="47539" y="20037"/>
                    <a:pt x="47336" y="20311"/>
                  </a:cubicBezTo>
                  <a:cubicBezTo>
                    <a:pt x="47266" y="20399"/>
                    <a:pt x="47346" y="20513"/>
                    <a:pt x="47435" y="20513"/>
                  </a:cubicBezTo>
                  <a:cubicBezTo>
                    <a:pt x="47467" y="20513"/>
                    <a:pt x="47499" y="20499"/>
                    <a:pt x="47527" y="20466"/>
                  </a:cubicBezTo>
                  <a:cubicBezTo>
                    <a:pt x="47729" y="20204"/>
                    <a:pt x="47967" y="19966"/>
                    <a:pt x="48253" y="19775"/>
                  </a:cubicBezTo>
                  <a:cubicBezTo>
                    <a:pt x="48313" y="19727"/>
                    <a:pt x="48396" y="19680"/>
                    <a:pt x="48467" y="19644"/>
                  </a:cubicBezTo>
                  <a:lnTo>
                    <a:pt x="48467" y="19644"/>
                  </a:lnTo>
                  <a:cubicBezTo>
                    <a:pt x="48241" y="20668"/>
                    <a:pt x="48039" y="21716"/>
                    <a:pt x="47991" y="22728"/>
                  </a:cubicBezTo>
                  <a:cubicBezTo>
                    <a:pt x="47991" y="22819"/>
                    <a:pt x="48078" y="22873"/>
                    <a:pt x="48161" y="22873"/>
                  </a:cubicBezTo>
                  <a:cubicBezTo>
                    <a:pt x="48219" y="22873"/>
                    <a:pt x="48276" y="22846"/>
                    <a:pt x="48301" y="22787"/>
                  </a:cubicBezTo>
                  <a:cubicBezTo>
                    <a:pt x="48444" y="22359"/>
                    <a:pt x="48575" y="21906"/>
                    <a:pt x="48682" y="21454"/>
                  </a:cubicBezTo>
                  <a:cubicBezTo>
                    <a:pt x="48706" y="21490"/>
                    <a:pt x="48729" y="21525"/>
                    <a:pt x="48753" y="21561"/>
                  </a:cubicBezTo>
                  <a:cubicBezTo>
                    <a:pt x="48872" y="21763"/>
                    <a:pt x="48932" y="21990"/>
                    <a:pt x="49051" y="22192"/>
                  </a:cubicBezTo>
                  <a:cubicBezTo>
                    <a:pt x="49065" y="22225"/>
                    <a:pt x="49098" y="22239"/>
                    <a:pt x="49133" y="22239"/>
                  </a:cubicBezTo>
                  <a:cubicBezTo>
                    <a:pt x="49185" y="22239"/>
                    <a:pt x="49241" y="22207"/>
                    <a:pt x="49241" y="22156"/>
                  </a:cubicBezTo>
                  <a:cubicBezTo>
                    <a:pt x="49265" y="21823"/>
                    <a:pt x="49075" y="21299"/>
                    <a:pt x="48777" y="21025"/>
                  </a:cubicBezTo>
                  <a:cubicBezTo>
                    <a:pt x="48956" y="20204"/>
                    <a:pt x="49087" y="19370"/>
                    <a:pt x="49229" y="18549"/>
                  </a:cubicBezTo>
                  <a:cubicBezTo>
                    <a:pt x="49384" y="18692"/>
                    <a:pt x="49527" y="18834"/>
                    <a:pt x="49658" y="19013"/>
                  </a:cubicBezTo>
                  <a:cubicBezTo>
                    <a:pt x="49825" y="19239"/>
                    <a:pt x="49991" y="19489"/>
                    <a:pt x="50122" y="19739"/>
                  </a:cubicBezTo>
                  <a:cubicBezTo>
                    <a:pt x="50135" y="19764"/>
                    <a:pt x="50159" y="19775"/>
                    <a:pt x="50184" y="19775"/>
                  </a:cubicBezTo>
                  <a:cubicBezTo>
                    <a:pt x="50231" y="19775"/>
                    <a:pt x="50281" y="19738"/>
                    <a:pt x="50265" y="19692"/>
                  </a:cubicBezTo>
                  <a:cubicBezTo>
                    <a:pt x="50194" y="19299"/>
                    <a:pt x="50075" y="18965"/>
                    <a:pt x="49849" y="18620"/>
                  </a:cubicBezTo>
                  <a:cubicBezTo>
                    <a:pt x="49718" y="18418"/>
                    <a:pt x="49539" y="18180"/>
                    <a:pt x="49301" y="18132"/>
                  </a:cubicBezTo>
                  <a:cubicBezTo>
                    <a:pt x="49360" y="17846"/>
                    <a:pt x="49408" y="17549"/>
                    <a:pt x="49468" y="17263"/>
                  </a:cubicBezTo>
                  <a:cubicBezTo>
                    <a:pt x="49872" y="15334"/>
                    <a:pt x="50289" y="13405"/>
                    <a:pt x="50682" y="11476"/>
                  </a:cubicBezTo>
                  <a:cubicBezTo>
                    <a:pt x="51706" y="10405"/>
                    <a:pt x="52658" y="9214"/>
                    <a:pt x="53504" y="7940"/>
                  </a:cubicBezTo>
                  <a:cubicBezTo>
                    <a:pt x="53504" y="7940"/>
                    <a:pt x="53504" y="7940"/>
                    <a:pt x="53504" y="7928"/>
                  </a:cubicBezTo>
                  <a:cubicBezTo>
                    <a:pt x="54992" y="5654"/>
                    <a:pt x="56099" y="3118"/>
                    <a:pt x="56468" y="499"/>
                  </a:cubicBezTo>
                  <a:cubicBezTo>
                    <a:pt x="56509" y="185"/>
                    <a:pt x="56257" y="0"/>
                    <a:pt x="5601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8" name="Google Shape;1248;p28"/>
            <p:cNvSpPr/>
            <p:nvPr/>
          </p:nvSpPr>
          <p:spPr>
            <a:xfrm>
              <a:off x="5344438" y="610900"/>
              <a:ext cx="23725" cy="7025"/>
            </a:xfrm>
            <a:custGeom>
              <a:avLst/>
              <a:gdLst/>
              <a:ahLst/>
              <a:cxnLst/>
              <a:rect l="l" t="t" r="r" b="b"/>
              <a:pathLst>
                <a:path w="949" h="281" extrusionOk="0">
                  <a:moveTo>
                    <a:pt x="176" y="0"/>
                  </a:moveTo>
                  <a:cubicBezTo>
                    <a:pt x="42" y="0"/>
                    <a:pt x="1" y="203"/>
                    <a:pt x="151" y="215"/>
                  </a:cubicBezTo>
                  <a:cubicBezTo>
                    <a:pt x="325" y="244"/>
                    <a:pt x="515" y="281"/>
                    <a:pt x="695" y="281"/>
                  </a:cubicBezTo>
                  <a:cubicBezTo>
                    <a:pt x="737" y="281"/>
                    <a:pt x="778" y="279"/>
                    <a:pt x="818" y="274"/>
                  </a:cubicBezTo>
                  <a:cubicBezTo>
                    <a:pt x="949" y="251"/>
                    <a:pt x="937" y="108"/>
                    <a:pt x="830" y="72"/>
                  </a:cubicBezTo>
                  <a:cubicBezTo>
                    <a:pt x="639" y="1"/>
                    <a:pt x="401" y="13"/>
                    <a:pt x="187" y="1"/>
                  </a:cubicBezTo>
                  <a:cubicBezTo>
                    <a:pt x="183" y="0"/>
                    <a:pt x="179" y="0"/>
                    <a:pt x="17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49" name="Google Shape;1249;p28"/>
            <p:cNvSpPr/>
            <p:nvPr/>
          </p:nvSpPr>
          <p:spPr>
            <a:xfrm>
              <a:off x="5342063" y="668050"/>
              <a:ext cx="14450" cy="10825"/>
            </a:xfrm>
            <a:custGeom>
              <a:avLst/>
              <a:gdLst/>
              <a:ahLst/>
              <a:cxnLst/>
              <a:rect l="l" t="t" r="r" b="b"/>
              <a:pathLst>
                <a:path w="578" h="433" extrusionOk="0">
                  <a:moveTo>
                    <a:pt x="419" y="1"/>
                  </a:moveTo>
                  <a:cubicBezTo>
                    <a:pt x="402" y="1"/>
                    <a:pt x="383" y="5"/>
                    <a:pt x="365" y="13"/>
                  </a:cubicBezTo>
                  <a:cubicBezTo>
                    <a:pt x="246" y="72"/>
                    <a:pt x="163" y="167"/>
                    <a:pt x="79" y="263"/>
                  </a:cubicBezTo>
                  <a:cubicBezTo>
                    <a:pt x="1" y="331"/>
                    <a:pt x="76" y="432"/>
                    <a:pt x="158" y="432"/>
                  </a:cubicBezTo>
                  <a:cubicBezTo>
                    <a:pt x="176" y="432"/>
                    <a:pt x="194" y="428"/>
                    <a:pt x="210" y="417"/>
                  </a:cubicBezTo>
                  <a:cubicBezTo>
                    <a:pt x="318" y="346"/>
                    <a:pt x="425" y="274"/>
                    <a:pt x="508" y="179"/>
                  </a:cubicBezTo>
                  <a:cubicBezTo>
                    <a:pt x="577" y="90"/>
                    <a:pt x="507" y="1"/>
                    <a:pt x="41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0" name="Google Shape;1250;p28"/>
            <p:cNvSpPr/>
            <p:nvPr/>
          </p:nvSpPr>
          <p:spPr>
            <a:xfrm>
              <a:off x="5424188" y="559500"/>
              <a:ext cx="32225" cy="14575"/>
            </a:xfrm>
            <a:custGeom>
              <a:avLst/>
              <a:gdLst/>
              <a:ahLst/>
              <a:cxnLst/>
              <a:rect l="l" t="t" r="r" b="b"/>
              <a:pathLst>
                <a:path w="1289" h="583" extrusionOk="0">
                  <a:moveTo>
                    <a:pt x="168" y="1"/>
                  </a:moveTo>
                  <a:cubicBezTo>
                    <a:pt x="62" y="1"/>
                    <a:pt x="0" y="147"/>
                    <a:pt x="116" y="199"/>
                  </a:cubicBezTo>
                  <a:cubicBezTo>
                    <a:pt x="438" y="330"/>
                    <a:pt x="783" y="521"/>
                    <a:pt x="1128" y="580"/>
                  </a:cubicBezTo>
                  <a:cubicBezTo>
                    <a:pt x="1138" y="582"/>
                    <a:pt x="1146" y="583"/>
                    <a:pt x="1155" y="583"/>
                  </a:cubicBezTo>
                  <a:cubicBezTo>
                    <a:pt x="1264" y="583"/>
                    <a:pt x="1288" y="445"/>
                    <a:pt x="1200" y="390"/>
                  </a:cubicBezTo>
                  <a:cubicBezTo>
                    <a:pt x="914" y="211"/>
                    <a:pt x="533" y="116"/>
                    <a:pt x="212" y="9"/>
                  </a:cubicBezTo>
                  <a:cubicBezTo>
                    <a:pt x="196" y="3"/>
                    <a:pt x="182" y="1"/>
                    <a:pt x="16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1" name="Google Shape;1251;p28"/>
            <p:cNvSpPr/>
            <p:nvPr/>
          </p:nvSpPr>
          <p:spPr>
            <a:xfrm>
              <a:off x="5403788" y="671000"/>
              <a:ext cx="15800" cy="19625"/>
            </a:xfrm>
            <a:custGeom>
              <a:avLst/>
              <a:gdLst/>
              <a:ahLst/>
              <a:cxnLst/>
              <a:rect l="l" t="t" r="r" b="b"/>
              <a:pathLst>
                <a:path w="632" h="785" extrusionOk="0">
                  <a:moveTo>
                    <a:pt x="537" y="1"/>
                  </a:moveTo>
                  <a:cubicBezTo>
                    <a:pt x="519" y="1"/>
                    <a:pt x="502" y="8"/>
                    <a:pt x="492" y="25"/>
                  </a:cubicBezTo>
                  <a:cubicBezTo>
                    <a:pt x="349" y="228"/>
                    <a:pt x="230" y="442"/>
                    <a:pt x="63" y="621"/>
                  </a:cubicBezTo>
                  <a:cubicBezTo>
                    <a:pt x="0" y="693"/>
                    <a:pt x="73" y="785"/>
                    <a:pt x="153" y="785"/>
                  </a:cubicBezTo>
                  <a:cubicBezTo>
                    <a:pt x="180" y="785"/>
                    <a:pt x="206" y="775"/>
                    <a:pt x="230" y="752"/>
                  </a:cubicBezTo>
                  <a:cubicBezTo>
                    <a:pt x="408" y="561"/>
                    <a:pt x="563" y="359"/>
                    <a:pt x="623" y="85"/>
                  </a:cubicBezTo>
                  <a:cubicBezTo>
                    <a:pt x="631" y="43"/>
                    <a:pt x="580" y="1"/>
                    <a:pt x="53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2" name="Google Shape;1252;p28"/>
            <p:cNvSpPr/>
            <p:nvPr/>
          </p:nvSpPr>
          <p:spPr>
            <a:xfrm>
              <a:off x="5409813" y="609725"/>
              <a:ext cx="12275" cy="7625"/>
            </a:xfrm>
            <a:custGeom>
              <a:avLst/>
              <a:gdLst/>
              <a:ahLst/>
              <a:cxnLst/>
              <a:rect l="l" t="t" r="r" b="b"/>
              <a:pathLst>
                <a:path w="491" h="305" extrusionOk="0">
                  <a:moveTo>
                    <a:pt x="83" y="1"/>
                  </a:moveTo>
                  <a:cubicBezTo>
                    <a:pt x="24" y="1"/>
                    <a:pt x="0" y="91"/>
                    <a:pt x="60" y="131"/>
                  </a:cubicBezTo>
                  <a:cubicBezTo>
                    <a:pt x="156" y="191"/>
                    <a:pt x="239" y="262"/>
                    <a:pt x="346" y="298"/>
                  </a:cubicBezTo>
                  <a:cubicBezTo>
                    <a:pt x="356" y="303"/>
                    <a:pt x="366" y="305"/>
                    <a:pt x="376" y="305"/>
                  </a:cubicBezTo>
                  <a:cubicBezTo>
                    <a:pt x="438" y="305"/>
                    <a:pt x="491" y="220"/>
                    <a:pt x="429" y="179"/>
                  </a:cubicBezTo>
                  <a:cubicBezTo>
                    <a:pt x="334" y="107"/>
                    <a:pt x="227" y="60"/>
                    <a:pt x="120" y="12"/>
                  </a:cubicBezTo>
                  <a:cubicBezTo>
                    <a:pt x="106" y="4"/>
                    <a:pt x="94" y="1"/>
                    <a:pt x="8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3" name="Google Shape;1253;p28"/>
            <p:cNvSpPr/>
            <p:nvPr/>
          </p:nvSpPr>
          <p:spPr>
            <a:xfrm>
              <a:off x="5468613" y="642650"/>
              <a:ext cx="8500" cy="10925"/>
            </a:xfrm>
            <a:custGeom>
              <a:avLst/>
              <a:gdLst/>
              <a:ahLst/>
              <a:cxnLst/>
              <a:rect l="l" t="t" r="r" b="b"/>
              <a:pathLst>
                <a:path w="340" h="437" extrusionOk="0">
                  <a:moveTo>
                    <a:pt x="249" y="0"/>
                  </a:moveTo>
                  <a:cubicBezTo>
                    <a:pt x="225" y="0"/>
                    <a:pt x="201" y="12"/>
                    <a:pt x="185" y="40"/>
                  </a:cubicBezTo>
                  <a:cubicBezTo>
                    <a:pt x="125" y="136"/>
                    <a:pt x="54" y="219"/>
                    <a:pt x="18" y="326"/>
                  </a:cubicBezTo>
                  <a:cubicBezTo>
                    <a:pt x="1" y="378"/>
                    <a:pt x="47" y="437"/>
                    <a:pt x="91" y="437"/>
                  </a:cubicBezTo>
                  <a:cubicBezTo>
                    <a:pt x="108" y="437"/>
                    <a:pt x="124" y="429"/>
                    <a:pt x="137" y="409"/>
                  </a:cubicBezTo>
                  <a:cubicBezTo>
                    <a:pt x="209" y="314"/>
                    <a:pt x="256" y="207"/>
                    <a:pt x="316" y="100"/>
                  </a:cubicBezTo>
                  <a:cubicBezTo>
                    <a:pt x="339" y="45"/>
                    <a:pt x="295" y="0"/>
                    <a:pt x="24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4" name="Google Shape;1254;p28"/>
            <p:cNvSpPr/>
            <p:nvPr/>
          </p:nvSpPr>
          <p:spPr>
            <a:xfrm>
              <a:off x="5494813" y="564975"/>
              <a:ext cx="26775" cy="23975"/>
            </a:xfrm>
            <a:custGeom>
              <a:avLst/>
              <a:gdLst/>
              <a:ahLst/>
              <a:cxnLst/>
              <a:rect l="l" t="t" r="r" b="b"/>
              <a:pathLst>
                <a:path w="1071" h="959" extrusionOk="0">
                  <a:moveTo>
                    <a:pt x="144" y="0"/>
                  </a:moveTo>
                  <a:cubicBezTo>
                    <a:pt x="53" y="0"/>
                    <a:pt x="0" y="146"/>
                    <a:pt x="101" y="206"/>
                  </a:cubicBezTo>
                  <a:cubicBezTo>
                    <a:pt x="435" y="409"/>
                    <a:pt x="673" y="707"/>
                    <a:pt x="970" y="945"/>
                  </a:cubicBezTo>
                  <a:cubicBezTo>
                    <a:pt x="980" y="954"/>
                    <a:pt x="993" y="959"/>
                    <a:pt x="1005" y="959"/>
                  </a:cubicBezTo>
                  <a:cubicBezTo>
                    <a:pt x="1038" y="959"/>
                    <a:pt x="1071" y="928"/>
                    <a:pt x="1054" y="885"/>
                  </a:cubicBezTo>
                  <a:cubicBezTo>
                    <a:pt x="911" y="504"/>
                    <a:pt x="530" y="230"/>
                    <a:pt x="196" y="16"/>
                  </a:cubicBezTo>
                  <a:cubicBezTo>
                    <a:pt x="178" y="5"/>
                    <a:pt x="160" y="0"/>
                    <a:pt x="14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5" name="Google Shape;1255;p28"/>
            <p:cNvSpPr/>
            <p:nvPr/>
          </p:nvSpPr>
          <p:spPr>
            <a:xfrm>
              <a:off x="5492388" y="658925"/>
              <a:ext cx="22350" cy="25225"/>
            </a:xfrm>
            <a:custGeom>
              <a:avLst/>
              <a:gdLst/>
              <a:ahLst/>
              <a:cxnLst/>
              <a:rect l="l" t="t" r="r" b="b"/>
              <a:pathLst>
                <a:path w="894" h="1009" extrusionOk="0">
                  <a:moveTo>
                    <a:pt x="831" y="1"/>
                  </a:moveTo>
                  <a:cubicBezTo>
                    <a:pt x="818" y="1"/>
                    <a:pt x="804" y="6"/>
                    <a:pt x="794" y="20"/>
                  </a:cubicBezTo>
                  <a:cubicBezTo>
                    <a:pt x="543" y="306"/>
                    <a:pt x="329" y="616"/>
                    <a:pt x="55" y="878"/>
                  </a:cubicBezTo>
                  <a:cubicBezTo>
                    <a:pt x="0" y="932"/>
                    <a:pt x="58" y="1008"/>
                    <a:pt x="120" y="1008"/>
                  </a:cubicBezTo>
                  <a:cubicBezTo>
                    <a:pt x="139" y="1008"/>
                    <a:pt x="158" y="1001"/>
                    <a:pt x="174" y="985"/>
                  </a:cubicBezTo>
                  <a:cubicBezTo>
                    <a:pt x="448" y="711"/>
                    <a:pt x="722" y="425"/>
                    <a:pt x="877" y="68"/>
                  </a:cubicBezTo>
                  <a:cubicBezTo>
                    <a:pt x="894" y="34"/>
                    <a:pt x="863" y="1"/>
                    <a:pt x="83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6" name="Google Shape;1256;p28"/>
            <p:cNvSpPr/>
            <p:nvPr/>
          </p:nvSpPr>
          <p:spPr>
            <a:xfrm>
              <a:off x="5541463" y="628325"/>
              <a:ext cx="14875" cy="22425"/>
            </a:xfrm>
            <a:custGeom>
              <a:avLst/>
              <a:gdLst/>
              <a:ahLst/>
              <a:cxnLst/>
              <a:rect l="l" t="t" r="r" b="b"/>
              <a:pathLst>
                <a:path w="595" h="897" extrusionOk="0">
                  <a:moveTo>
                    <a:pt x="501" y="1"/>
                  </a:moveTo>
                  <a:cubicBezTo>
                    <a:pt x="482" y="1"/>
                    <a:pt x="463" y="9"/>
                    <a:pt x="450" y="30"/>
                  </a:cubicBezTo>
                  <a:cubicBezTo>
                    <a:pt x="283" y="280"/>
                    <a:pt x="93" y="506"/>
                    <a:pt x="9" y="804"/>
                  </a:cubicBezTo>
                  <a:cubicBezTo>
                    <a:pt x="1" y="862"/>
                    <a:pt x="50" y="897"/>
                    <a:pt x="97" y="897"/>
                  </a:cubicBezTo>
                  <a:cubicBezTo>
                    <a:pt x="117" y="897"/>
                    <a:pt x="138" y="890"/>
                    <a:pt x="152" y="875"/>
                  </a:cubicBezTo>
                  <a:cubicBezTo>
                    <a:pt x="366" y="661"/>
                    <a:pt x="450" y="375"/>
                    <a:pt x="569" y="113"/>
                  </a:cubicBezTo>
                  <a:cubicBezTo>
                    <a:pt x="594" y="54"/>
                    <a:pt x="547" y="1"/>
                    <a:pt x="50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7" name="Google Shape;1257;p28"/>
            <p:cNvSpPr/>
            <p:nvPr/>
          </p:nvSpPr>
          <p:spPr>
            <a:xfrm>
              <a:off x="5875338" y="85450"/>
              <a:ext cx="23250" cy="10225"/>
            </a:xfrm>
            <a:custGeom>
              <a:avLst/>
              <a:gdLst/>
              <a:ahLst/>
              <a:cxnLst/>
              <a:rect l="l" t="t" r="r" b="b"/>
              <a:pathLst>
                <a:path w="930" h="409" extrusionOk="0">
                  <a:moveTo>
                    <a:pt x="137" y="0"/>
                  </a:moveTo>
                  <a:cubicBezTo>
                    <a:pt x="21" y="0"/>
                    <a:pt x="0" y="186"/>
                    <a:pt x="132" y="230"/>
                  </a:cubicBezTo>
                  <a:cubicBezTo>
                    <a:pt x="323" y="290"/>
                    <a:pt x="549" y="397"/>
                    <a:pt x="751" y="409"/>
                  </a:cubicBezTo>
                  <a:cubicBezTo>
                    <a:pt x="870" y="409"/>
                    <a:pt x="930" y="266"/>
                    <a:pt x="811" y="207"/>
                  </a:cubicBezTo>
                  <a:cubicBezTo>
                    <a:pt x="620" y="99"/>
                    <a:pt x="382" y="64"/>
                    <a:pt x="168" y="4"/>
                  </a:cubicBezTo>
                  <a:cubicBezTo>
                    <a:pt x="157" y="1"/>
                    <a:pt x="147" y="0"/>
                    <a:pt x="13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8" name="Google Shape;1258;p28"/>
            <p:cNvSpPr/>
            <p:nvPr/>
          </p:nvSpPr>
          <p:spPr>
            <a:xfrm>
              <a:off x="5860763" y="142550"/>
              <a:ext cx="14950" cy="9600"/>
            </a:xfrm>
            <a:custGeom>
              <a:avLst/>
              <a:gdLst/>
              <a:ahLst/>
              <a:cxnLst/>
              <a:rect l="l" t="t" r="r" b="b"/>
              <a:pathLst>
                <a:path w="598" h="384" extrusionOk="0">
                  <a:moveTo>
                    <a:pt x="454" y="1"/>
                  </a:moveTo>
                  <a:cubicBezTo>
                    <a:pt x="443" y="1"/>
                    <a:pt x="430" y="2"/>
                    <a:pt x="417" y="6"/>
                  </a:cubicBezTo>
                  <a:cubicBezTo>
                    <a:pt x="286" y="42"/>
                    <a:pt x="191" y="113"/>
                    <a:pt x="84" y="197"/>
                  </a:cubicBezTo>
                  <a:cubicBezTo>
                    <a:pt x="0" y="249"/>
                    <a:pt x="54" y="384"/>
                    <a:pt x="141" y="384"/>
                  </a:cubicBezTo>
                  <a:cubicBezTo>
                    <a:pt x="153" y="384"/>
                    <a:pt x="166" y="381"/>
                    <a:pt x="179" y="375"/>
                  </a:cubicBezTo>
                  <a:cubicBezTo>
                    <a:pt x="298" y="316"/>
                    <a:pt x="417" y="280"/>
                    <a:pt x="513" y="197"/>
                  </a:cubicBezTo>
                  <a:cubicBezTo>
                    <a:pt x="598" y="122"/>
                    <a:pt x="550" y="1"/>
                    <a:pt x="45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59" name="Google Shape;1259;p28"/>
            <p:cNvSpPr/>
            <p:nvPr/>
          </p:nvSpPr>
          <p:spPr>
            <a:xfrm>
              <a:off x="5963213" y="50400"/>
              <a:ext cx="29975" cy="19350"/>
            </a:xfrm>
            <a:custGeom>
              <a:avLst/>
              <a:gdLst/>
              <a:ahLst/>
              <a:cxnLst/>
              <a:rect l="l" t="t" r="r" b="b"/>
              <a:pathLst>
                <a:path w="1199" h="774" extrusionOk="0">
                  <a:moveTo>
                    <a:pt x="154" y="1"/>
                  </a:moveTo>
                  <a:cubicBezTo>
                    <a:pt x="67" y="1"/>
                    <a:pt x="1" y="131"/>
                    <a:pt x="82" y="192"/>
                  </a:cubicBezTo>
                  <a:cubicBezTo>
                    <a:pt x="379" y="382"/>
                    <a:pt x="677" y="644"/>
                    <a:pt x="1011" y="763"/>
                  </a:cubicBezTo>
                  <a:cubicBezTo>
                    <a:pt x="1026" y="770"/>
                    <a:pt x="1042" y="773"/>
                    <a:pt x="1056" y="773"/>
                  </a:cubicBezTo>
                  <a:cubicBezTo>
                    <a:pt x="1142" y="773"/>
                    <a:pt x="1199" y="668"/>
                    <a:pt x="1118" y="597"/>
                  </a:cubicBezTo>
                  <a:cubicBezTo>
                    <a:pt x="868" y="346"/>
                    <a:pt x="499" y="192"/>
                    <a:pt x="201" y="13"/>
                  </a:cubicBezTo>
                  <a:cubicBezTo>
                    <a:pt x="185" y="4"/>
                    <a:pt x="169" y="1"/>
                    <a:pt x="15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0" name="Google Shape;1260;p28"/>
            <p:cNvSpPr/>
            <p:nvPr/>
          </p:nvSpPr>
          <p:spPr>
            <a:xfrm>
              <a:off x="5918738" y="157875"/>
              <a:ext cx="18600" cy="17550"/>
            </a:xfrm>
            <a:custGeom>
              <a:avLst/>
              <a:gdLst/>
              <a:ahLst/>
              <a:cxnLst/>
              <a:rect l="l" t="t" r="r" b="b"/>
              <a:pathLst>
                <a:path w="744" h="702" extrusionOk="0">
                  <a:moveTo>
                    <a:pt x="654" y="0"/>
                  </a:moveTo>
                  <a:cubicBezTo>
                    <a:pt x="635" y="0"/>
                    <a:pt x="616" y="7"/>
                    <a:pt x="599" y="24"/>
                  </a:cubicBezTo>
                  <a:cubicBezTo>
                    <a:pt x="432" y="191"/>
                    <a:pt x="289" y="369"/>
                    <a:pt x="87" y="512"/>
                  </a:cubicBezTo>
                  <a:cubicBezTo>
                    <a:pt x="0" y="580"/>
                    <a:pt x="61" y="702"/>
                    <a:pt x="145" y="702"/>
                  </a:cubicBezTo>
                  <a:cubicBezTo>
                    <a:pt x="164" y="702"/>
                    <a:pt x="185" y="695"/>
                    <a:pt x="206" y="679"/>
                  </a:cubicBezTo>
                  <a:cubicBezTo>
                    <a:pt x="432" y="536"/>
                    <a:pt x="623" y="358"/>
                    <a:pt x="718" y="108"/>
                  </a:cubicBezTo>
                  <a:cubicBezTo>
                    <a:pt x="743" y="48"/>
                    <a:pt x="702" y="0"/>
                    <a:pt x="65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1" name="Google Shape;1261;p28"/>
            <p:cNvSpPr/>
            <p:nvPr/>
          </p:nvSpPr>
          <p:spPr>
            <a:xfrm>
              <a:off x="5939338" y="96825"/>
              <a:ext cx="11375" cy="9000"/>
            </a:xfrm>
            <a:custGeom>
              <a:avLst/>
              <a:gdLst/>
              <a:ahLst/>
              <a:cxnLst/>
              <a:rect l="l" t="t" r="r" b="b"/>
              <a:pathLst>
                <a:path w="455" h="360" extrusionOk="0">
                  <a:moveTo>
                    <a:pt x="103" y="1"/>
                  </a:moveTo>
                  <a:cubicBezTo>
                    <a:pt x="46" y="1"/>
                    <a:pt x="0" y="72"/>
                    <a:pt x="49" y="121"/>
                  </a:cubicBezTo>
                  <a:cubicBezTo>
                    <a:pt x="132" y="204"/>
                    <a:pt x="215" y="287"/>
                    <a:pt x="311" y="347"/>
                  </a:cubicBezTo>
                  <a:cubicBezTo>
                    <a:pt x="324" y="356"/>
                    <a:pt x="338" y="360"/>
                    <a:pt x="351" y="360"/>
                  </a:cubicBezTo>
                  <a:cubicBezTo>
                    <a:pt x="408" y="360"/>
                    <a:pt x="454" y="288"/>
                    <a:pt x="406" y="240"/>
                  </a:cubicBezTo>
                  <a:cubicBezTo>
                    <a:pt x="334" y="144"/>
                    <a:pt x="239" y="85"/>
                    <a:pt x="144" y="13"/>
                  </a:cubicBezTo>
                  <a:cubicBezTo>
                    <a:pt x="130" y="4"/>
                    <a:pt x="116" y="1"/>
                    <a:pt x="10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2" name="Google Shape;1262;p28"/>
            <p:cNvSpPr/>
            <p:nvPr/>
          </p:nvSpPr>
          <p:spPr>
            <a:xfrm>
              <a:off x="5989238" y="141125"/>
              <a:ext cx="10175" cy="9975"/>
            </a:xfrm>
            <a:custGeom>
              <a:avLst/>
              <a:gdLst/>
              <a:ahLst/>
              <a:cxnLst/>
              <a:rect l="l" t="t" r="r" b="b"/>
              <a:pathLst>
                <a:path w="407" h="399" extrusionOk="0">
                  <a:moveTo>
                    <a:pt x="309" y="0"/>
                  </a:moveTo>
                  <a:cubicBezTo>
                    <a:pt x="290" y="0"/>
                    <a:pt x="271" y="8"/>
                    <a:pt x="255" y="27"/>
                  </a:cubicBezTo>
                  <a:cubicBezTo>
                    <a:pt x="172" y="111"/>
                    <a:pt x="89" y="194"/>
                    <a:pt x="29" y="289"/>
                  </a:cubicBezTo>
                  <a:cubicBezTo>
                    <a:pt x="1" y="337"/>
                    <a:pt x="47" y="399"/>
                    <a:pt x="97" y="399"/>
                  </a:cubicBezTo>
                  <a:cubicBezTo>
                    <a:pt x="111" y="399"/>
                    <a:pt x="124" y="394"/>
                    <a:pt x="136" y="385"/>
                  </a:cubicBezTo>
                  <a:cubicBezTo>
                    <a:pt x="220" y="301"/>
                    <a:pt x="291" y="218"/>
                    <a:pt x="362" y="123"/>
                  </a:cubicBezTo>
                  <a:cubicBezTo>
                    <a:pt x="406" y="62"/>
                    <a:pt x="360" y="0"/>
                    <a:pt x="30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3" name="Google Shape;1263;p28"/>
            <p:cNvSpPr/>
            <p:nvPr/>
          </p:nvSpPr>
          <p:spPr>
            <a:xfrm>
              <a:off x="6031263" y="69625"/>
              <a:ext cx="22400" cy="27450"/>
            </a:xfrm>
            <a:custGeom>
              <a:avLst/>
              <a:gdLst/>
              <a:ahLst/>
              <a:cxnLst/>
              <a:rect l="l" t="t" r="r" b="b"/>
              <a:pathLst>
                <a:path w="896" h="1098" extrusionOk="0">
                  <a:moveTo>
                    <a:pt x="146" y="0"/>
                  </a:moveTo>
                  <a:cubicBezTo>
                    <a:pt x="63" y="0"/>
                    <a:pt x="0" y="110"/>
                    <a:pt x="74" y="185"/>
                  </a:cubicBezTo>
                  <a:cubicBezTo>
                    <a:pt x="372" y="447"/>
                    <a:pt x="539" y="780"/>
                    <a:pt x="789" y="1078"/>
                  </a:cubicBezTo>
                  <a:cubicBezTo>
                    <a:pt x="802" y="1091"/>
                    <a:pt x="821" y="1098"/>
                    <a:pt x="838" y="1098"/>
                  </a:cubicBezTo>
                  <a:cubicBezTo>
                    <a:pt x="868" y="1098"/>
                    <a:pt x="896" y="1079"/>
                    <a:pt x="896" y="1042"/>
                  </a:cubicBezTo>
                  <a:cubicBezTo>
                    <a:pt x="825" y="637"/>
                    <a:pt x="503" y="292"/>
                    <a:pt x="217" y="30"/>
                  </a:cubicBezTo>
                  <a:cubicBezTo>
                    <a:pt x="194" y="9"/>
                    <a:pt x="169" y="0"/>
                    <a:pt x="14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4" name="Google Shape;1264;p28"/>
            <p:cNvSpPr/>
            <p:nvPr/>
          </p:nvSpPr>
          <p:spPr>
            <a:xfrm>
              <a:off x="6006688" y="164450"/>
              <a:ext cx="26325" cy="21375"/>
            </a:xfrm>
            <a:custGeom>
              <a:avLst/>
              <a:gdLst/>
              <a:ahLst/>
              <a:cxnLst/>
              <a:rect l="l" t="t" r="r" b="b"/>
              <a:pathLst>
                <a:path w="1053" h="855" extrusionOk="0">
                  <a:moveTo>
                    <a:pt x="992" y="0"/>
                  </a:moveTo>
                  <a:cubicBezTo>
                    <a:pt x="982" y="0"/>
                    <a:pt x="972" y="4"/>
                    <a:pt x="962" y="11"/>
                  </a:cubicBezTo>
                  <a:cubicBezTo>
                    <a:pt x="665" y="249"/>
                    <a:pt x="403" y="499"/>
                    <a:pt x="81" y="714"/>
                  </a:cubicBezTo>
                  <a:cubicBezTo>
                    <a:pt x="0" y="754"/>
                    <a:pt x="57" y="855"/>
                    <a:pt x="127" y="855"/>
                  </a:cubicBezTo>
                  <a:cubicBezTo>
                    <a:pt x="139" y="855"/>
                    <a:pt x="152" y="852"/>
                    <a:pt x="164" y="845"/>
                  </a:cubicBezTo>
                  <a:cubicBezTo>
                    <a:pt x="486" y="630"/>
                    <a:pt x="807" y="392"/>
                    <a:pt x="1034" y="83"/>
                  </a:cubicBezTo>
                  <a:cubicBezTo>
                    <a:pt x="1052" y="45"/>
                    <a:pt x="1027" y="0"/>
                    <a:pt x="99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5" name="Google Shape;1265;p28"/>
            <p:cNvSpPr/>
            <p:nvPr/>
          </p:nvSpPr>
          <p:spPr>
            <a:xfrm>
              <a:off x="6061288" y="142300"/>
              <a:ext cx="18550" cy="20150"/>
            </a:xfrm>
            <a:custGeom>
              <a:avLst/>
              <a:gdLst/>
              <a:ahLst/>
              <a:cxnLst/>
              <a:rect l="l" t="t" r="r" b="b"/>
              <a:pathLst>
                <a:path w="742" h="806" extrusionOk="0">
                  <a:moveTo>
                    <a:pt x="652" y="1"/>
                  </a:moveTo>
                  <a:cubicBezTo>
                    <a:pt x="634" y="1"/>
                    <a:pt x="616" y="9"/>
                    <a:pt x="600" y="28"/>
                  </a:cubicBezTo>
                  <a:cubicBezTo>
                    <a:pt x="386" y="242"/>
                    <a:pt x="159" y="421"/>
                    <a:pt x="28" y="695"/>
                  </a:cubicBezTo>
                  <a:cubicBezTo>
                    <a:pt x="1" y="750"/>
                    <a:pt x="44" y="805"/>
                    <a:pt x="99" y="805"/>
                  </a:cubicBezTo>
                  <a:cubicBezTo>
                    <a:pt x="115" y="805"/>
                    <a:pt x="131" y="801"/>
                    <a:pt x="147" y="790"/>
                  </a:cubicBezTo>
                  <a:cubicBezTo>
                    <a:pt x="386" y="623"/>
                    <a:pt x="540" y="361"/>
                    <a:pt x="707" y="123"/>
                  </a:cubicBezTo>
                  <a:cubicBezTo>
                    <a:pt x="742" y="62"/>
                    <a:pt x="700" y="1"/>
                    <a:pt x="65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6" name="Google Shape;1266;p28"/>
            <p:cNvSpPr/>
            <p:nvPr/>
          </p:nvSpPr>
          <p:spPr>
            <a:xfrm>
              <a:off x="6496563" y="-45425"/>
              <a:ext cx="74450" cy="74425"/>
            </a:xfrm>
            <a:custGeom>
              <a:avLst/>
              <a:gdLst/>
              <a:ahLst/>
              <a:cxnLst/>
              <a:rect l="l" t="t" r="r" b="b"/>
              <a:pathLst>
                <a:path w="2978" h="2977" extrusionOk="0">
                  <a:moveTo>
                    <a:pt x="1489" y="0"/>
                  </a:moveTo>
                  <a:cubicBezTo>
                    <a:pt x="667" y="0"/>
                    <a:pt x="0" y="667"/>
                    <a:pt x="0" y="1489"/>
                  </a:cubicBezTo>
                  <a:cubicBezTo>
                    <a:pt x="0" y="2310"/>
                    <a:pt x="667" y="2977"/>
                    <a:pt x="1489" y="2977"/>
                  </a:cubicBezTo>
                  <a:cubicBezTo>
                    <a:pt x="2310" y="2977"/>
                    <a:pt x="2977" y="2310"/>
                    <a:pt x="2977" y="1489"/>
                  </a:cubicBezTo>
                  <a:cubicBezTo>
                    <a:pt x="2977" y="667"/>
                    <a:pt x="2310" y="0"/>
                    <a:pt x="1489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7" name="Google Shape;1267;p28"/>
            <p:cNvSpPr/>
            <p:nvPr/>
          </p:nvSpPr>
          <p:spPr>
            <a:xfrm>
              <a:off x="5670563" y="390050"/>
              <a:ext cx="99450" cy="99425"/>
            </a:xfrm>
            <a:custGeom>
              <a:avLst/>
              <a:gdLst/>
              <a:ahLst/>
              <a:cxnLst/>
              <a:rect l="l" t="t" r="r" b="b"/>
              <a:pathLst>
                <a:path w="3978" h="3977" extrusionOk="0">
                  <a:moveTo>
                    <a:pt x="1989" y="0"/>
                  </a:moveTo>
                  <a:cubicBezTo>
                    <a:pt x="894" y="0"/>
                    <a:pt x="1" y="893"/>
                    <a:pt x="1" y="1989"/>
                  </a:cubicBezTo>
                  <a:cubicBezTo>
                    <a:pt x="1" y="3084"/>
                    <a:pt x="894" y="3977"/>
                    <a:pt x="1989" y="3977"/>
                  </a:cubicBezTo>
                  <a:cubicBezTo>
                    <a:pt x="3084" y="3977"/>
                    <a:pt x="3977" y="3084"/>
                    <a:pt x="3977" y="1989"/>
                  </a:cubicBezTo>
                  <a:cubicBezTo>
                    <a:pt x="3977" y="893"/>
                    <a:pt x="3084" y="0"/>
                    <a:pt x="1989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8" name="Google Shape;1268;p28"/>
            <p:cNvSpPr/>
            <p:nvPr/>
          </p:nvSpPr>
          <p:spPr>
            <a:xfrm>
              <a:off x="5815513" y="703175"/>
              <a:ext cx="99150" cy="99150"/>
            </a:xfrm>
            <a:custGeom>
              <a:avLst/>
              <a:gdLst/>
              <a:ahLst/>
              <a:cxnLst/>
              <a:rect l="l" t="t" r="r" b="b"/>
              <a:pathLst>
                <a:path w="3966" h="3966" extrusionOk="0">
                  <a:moveTo>
                    <a:pt x="1989" y="1"/>
                  </a:moveTo>
                  <a:cubicBezTo>
                    <a:pt x="894" y="1"/>
                    <a:pt x="1" y="894"/>
                    <a:pt x="1" y="1989"/>
                  </a:cubicBezTo>
                  <a:cubicBezTo>
                    <a:pt x="1" y="3084"/>
                    <a:pt x="894" y="3965"/>
                    <a:pt x="1989" y="3965"/>
                  </a:cubicBezTo>
                  <a:cubicBezTo>
                    <a:pt x="3085" y="3965"/>
                    <a:pt x="3966" y="3084"/>
                    <a:pt x="3966" y="1989"/>
                  </a:cubicBezTo>
                  <a:cubicBezTo>
                    <a:pt x="3966" y="894"/>
                    <a:pt x="3085" y="1"/>
                    <a:pt x="1989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69" name="Google Shape;1269;p28"/>
            <p:cNvSpPr/>
            <p:nvPr/>
          </p:nvSpPr>
          <p:spPr>
            <a:xfrm>
              <a:off x="5810163" y="327825"/>
              <a:ext cx="36650" cy="36350"/>
            </a:xfrm>
            <a:custGeom>
              <a:avLst/>
              <a:gdLst/>
              <a:ahLst/>
              <a:cxnLst/>
              <a:rect l="l" t="t" r="r" b="b"/>
              <a:pathLst>
                <a:path w="1466" h="1454" extrusionOk="0">
                  <a:moveTo>
                    <a:pt x="727" y="1"/>
                  </a:moveTo>
                  <a:cubicBezTo>
                    <a:pt x="334" y="1"/>
                    <a:pt x="1" y="322"/>
                    <a:pt x="1" y="727"/>
                  </a:cubicBezTo>
                  <a:cubicBezTo>
                    <a:pt x="1" y="1132"/>
                    <a:pt x="334" y="1453"/>
                    <a:pt x="727" y="1453"/>
                  </a:cubicBezTo>
                  <a:cubicBezTo>
                    <a:pt x="1132" y="1453"/>
                    <a:pt x="1465" y="1132"/>
                    <a:pt x="1465" y="727"/>
                  </a:cubicBezTo>
                  <a:cubicBezTo>
                    <a:pt x="1465" y="322"/>
                    <a:pt x="1132" y="1"/>
                    <a:pt x="72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0" name="Google Shape;1270;p28"/>
            <p:cNvSpPr/>
            <p:nvPr/>
          </p:nvSpPr>
          <p:spPr>
            <a:xfrm>
              <a:off x="6275413" y="323375"/>
              <a:ext cx="36625" cy="36625"/>
            </a:xfrm>
            <a:custGeom>
              <a:avLst/>
              <a:gdLst/>
              <a:ahLst/>
              <a:cxnLst/>
              <a:rect l="l" t="t" r="r" b="b"/>
              <a:pathLst>
                <a:path w="1465" h="1465" extrusionOk="0">
                  <a:moveTo>
                    <a:pt x="738" y="0"/>
                  </a:moveTo>
                  <a:cubicBezTo>
                    <a:pt x="334" y="0"/>
                    <a:pt x="0" y="334"/>
                    <a:pt x="0" y="738"/>
                  </a:cubicBezTo>
                  <a:cubicBezTo>
                    <a:pt x="0" y="1143"/>
                    <a:pt x="334" y="1465"/>
                    <a:pt x="738" y="1465"/>
                  </a:cubicBezTo>
                  <a:cubicBezTo>
                    <a:pt x="1143" y="1465"/>
                    <a:pt x="1465" y="1143"/>
                    <a:pt x="1465" y="738"/>
                  </a:cubicBezTo>
                  <a:cubicBezTo>
                    <a:pt x="1465" y="334"/>
                    <a:pt x="1143" y="0"/>
                    <a:pt x="73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1" name="Google Shape;1271;p28"/>
            <p:cNvSpPr/>
            <p:nvPr/>
          </p:nvSpPr>
          <p:spPr>
            <a:xfrm>
              <a:off x="6209913" y="25700"/>
              <a:ext cx="36650" cy="36650"/>
            </a:xfrm>
            <a:custGeom>
              <a:avLst/>
              <a:gdLst/>
              <a:ahLst/>
              <a:cxnLst/>
              <a:rect l="l" t="t" r="r" b="b"/>
              <a:pathLst>
                <a:path w="1466" h="1466" extrusionOk="0">
                  <a:moveTo>
                    <a:pt x="727" y="1"/>
                  </a:moveTo>
                  <a:cubicBezTo>
                    <a:pt x="322" y="1"/>
                    <a:pt x="1" y="334"/>
                    <a:pt x="1" y="739"/>
                  </a:cubicBezTo>
                  <a:cubicBezTo>
                    <a:pt x="1" y="1144"/>
                    <a:pt x="322" y="1465"/>
                    <a:pt x="727" y="1465"/>
                  </a:cubicBezTo>
                  <a:cubicBezTo>
                    <a:pt x="1132" y="1465"/>
                    <a:pt x="1465" y="1144"/>
                    <a:pt x="1465" y="739"/>
                  </a:cubicBezTo>
                  <a:cubicBezTo>
                    <a:pt x="1465" y="334"/>
                    <a:pt x="1132" y="1"/>
                    <a:pt x="72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2" name="Google Shape;1272;p28"/>
            <p:cNvSpPr/>
            <p:nvPr/>
          </p:nvSpPr>
          <p:spPr>
            <a:xfrm>
              <a:off x="7949063" y="3170063"/>
              <a:ext cx="444425" cy="225250"/>
            </a:xfrm>
            <a:custGeom>
              <a:avLst/>
              <a:gdLst/>
              <a:ahLst/>
              <a:cxnLst/>
              <a:rect l="l" t="t" r="r" b="b"/>
              <a:pathLst>
                <a:path w="17777" h="9010" extrusionOk="0">
                  <a:moveTo>
                    <a:pt x="10609" y="1"/>
                  </a:moveTo>
                  <a:cubicBezTo>
                    <a:pt x="3767" y="1"/>
                    <a:pt x="1" y="6789"/>
                    <a:pt x="1" y="6789"/>
                  </a:cubicBezTo>
                  <a:cubicBezTo>
                    <a:pt x="2398" y="8394"/>
                    <a:pt x="4643" y="9010"/>
                    <a:pt x="6676" y="9010"/>
                  </a:cubicBezTo>
                  <a:cubicBezTo>
                    <a:pt x="13376" y="9010"/>
                    <a:pt x="17777" y="2324"/>
                    <a:pt x="17777" y="2324"/>
                  </a:cubicBezTo>
                  <a:cubicBezTo>
                    <a:pt x="15110" y="644"/>
                    <a:pt x="12714" y="1"/>
                    <a:pt x="10609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3" name="Google Shape;1273;p28"/>
            <p:cNvSpPr/>
            <p:nvPr/>
          </p:nvSpPr>
          <p:spPr>
            <a:xfrm>
              <a:off x="8600338" y="3321288"/>
              <a:ext cx="280425" cy="183325"/>
            </a:xfrm>
            <a:custGeom>
              <a:avLst/>
              <a:gdLst/>
              <a:ahLst/>
              <a:cxnLst/>
              <a:rect l="l" t="t" r="r" b="b"/>
              <a:pathLst>
                <a:path w="11217" h="7333" extrusionOk="0">
                  <a:moveTo>
                    <a:pt x="7991" y="1"/>
                  </a:moveTo>
                  <a:cubicBezTo>
                    <a:pt x="1685" y="1"/>
                    <a:pt x="1" y="6801"/>
                    <a:pt x="1" y="6801"/>
                  </a:cubicBezTo>
                  <a:cubicBezTo>
                    <a:pt x="1098" y="7172"/>
                    <a:pt x="2103" y="7333"/>
                    <a:pt x="3019" y="7333"/>
                  </a:cubicBezTo>
                  <a:cubicBezTo>
                    <a:pt x="8980" y="7333"/>
                    <a:pt x="11216" y="526"/>
                    <a:pt x="11216" y="526"/>
                  </a:cubicBezTo>
                  <a:cubicBezTo>
                    <a:pt x="10026" y="160"/>
                    <a:pt x="8954" y="1"/>
                    <a:pt x="7991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4" name="Google Shape;1274;p28"/>
            <p:cNvSpPr/>
            <p:nvPr/>
          </p:nvSpPr>
          <p:spPr>
            <a:xfrm>
              <a:off x="9176013" y="3508738"/>
              <a:ext cx="219400" cy="129925"/>
            </a:xfrm>
            <a:custGeom>
              <a:avLst/>
              <a:gdLst/>
              <a:ahLst/>
              <a:cxnLst/>
              <a:rect l="l" t="t" r="r" b="b"/>
              <a:pathLst>
                <a:path w="8776" h="5197" extrusionOk="0">
                  <a:moveTo>
                    <a:pt x="5860" y="0"/>
                  </a:moveTo>
                  <a:cubicBezTo>
                    <a:pt x="1563" y="0"/>
                    <a:pt x="0" y="4589"/>
                    <a:pt x="0" y="4589"/>
                  </a:cubicBezTo>
                  <a:cubicBezTo>
                    <a:pt x="985" y="5018"/>
                    <a:pt x="1884" y="5196"/>
                    <a:pt x="2699" y="5196"/>
                  </a:cubicBezTo>
                  <a:cubicBezTo>
                    <a:pt x="6817" y="5196"/>
                    <a:pt x="8775" y="624"/>
                    <a:pt x="8775" y="624"/>
                  </a:cubicBezTo>
                  <a:cubicBezTo>
                    <a:pt x="7688" y="184"/>
                    <a:pt x="6719" y="0"/>
                    <a:pt x="5860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5" name="Google Shape;1275;p28"/>
            <p:cNvSpPr/>
            <p:nvPr/>
          </p:nvSpPr>
          <p:spPr>
            <a:xfrm>
              <a:off x="8235713" y="2822888"/>
              <a:ext cx="270300" cy="243975"/>
            </a:xfrm>
            <a:custGeom>
              <a:avLst/>
              <a:gdLst/>
              <a:ahLst/>
              <a:cxnLst/>
              <a:rect l="l" t="t" r="r" b="b"/>
              <a:pathLst>
                <a:path w="10812" h="9759" extrusionOk="0">
                  <a:moveTo>
                    <a:pt x="590" y="0"/>
                  </a:moveTo>
                  <a:cubicBezTo>
                    <a:pt x="218" y="0"/>
                    <a:pt x="0" y="19"/>
                    <a:pt x="0" y="19"/>
                  </a:cubicBezTo>
                  <a:cubicBezTo>
                    <a:pt x="24" y="9656"/>
                    <a:pt x="10357" y="9758"/>
                    <a:pt x="10797" y="9758"/>
                  </a:cubicBezTo>
                  <a:cubicBezTo>
                    <a:pt x="10806" y="9758"/>
                    <a:pt x="10811" y="9758"/>
                    <a:pt x="10811" y="9758"/>
                  </a:cubicBezTo>
                  <a:cubicBezTo>
                    <a:pt x="10546" y="655"/>
                    <a:pt x="2810" y="0"/>
                    <a:pt x="590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6" name="Google Shape;1276;p28"/>
            <p:cNvSpPr/>
            <p:nvPr/>
          </p:nvSpPr>
          <p:spPr>
            <a:xfrm>
              <a:off x="8906638" y="2921563"/>
              <a:ext cx="308675" cy="290850"/>
            </a:xfrm>
            <a:custGeom>
              <a:avLst/>
              <a:gdLst/>
              <a:ahLst/>
              <a:cxnLst/>
              <a:rect l="l" t="t" r="r" b="b"/>
              <a:pathLst>
                <a:path w="12347" h="11634" extrusionOk="0">
                  <a:moveTo>
                    <a:pt x="1869" y="1"/>
                  </a:moveTo>
                  <a:lnTo>
                    <a:pt x="1869" y="1"/>
                  </a:lnTo>
                  <a:cubicBezTo>
                    <a:pt x="0" y="9669"/>
                    <a:pt x="10620" y="11633"/>
                    <a:pt x="10620" y="11633"/>
                  </a:cubicBezTo>
                  <a:cubicBezTo>
                    <a:pt x="12347" y="1144"/>
                    <a:pt x="1870" y="1"/>
                    <a:pt x="1869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7" name="Google Shape;1277;p28"/>
            <p:cNvSpPr/>
            <p:nvPr/>
          </p:nvSpPr>
          <p:spPr>
            <a:xfrm>
              <a:off x="8022088" y="3277188"/>
              <a:ext cx="26725" cy="6525"/>
            </a:xfrm>
            <a:custGeom>
              <a:avLst/>
              <a:gdLst/>
              <a:ahLst/>
              <a:cxnLst/>
              <a:rect l="l" t="t" r="r" b="b"/>
              <a:pathLst>
                <a:path w="1069" h="261" extrusionOk="0">
                  <a:moveTo>
                    <a:pt x="483" y="0"/>
                  </a:moveTo>
                  <a:cubicBezTo>
                    <a:pt x="372" y="0"/>
                    <a:pt x="261" y="4"/>
                    <a:pt x="151" y="4"/>
                  </a:cubicBezTo>
                  <a:cubicBezTo>
                    <a:pt x="148" y="4"/>
                    <a:pt x="144" y="3"/>
                    <a:pt x="140" y="3"/>
                  </a:cubicBezTo>
                  <a:cubicBezTo>
                    <a:pt x="8" y="3"/>
                    <a:pt x="1" y="207"/>
                    <a:pt x="140" y="218"/>
                  </a:cubicBezTo>
                  <a:cubicBezTo>
                    <a:pt x="329" y="227"/>
                    <a:pt x="530" y="260"/>
                    <a:pt x="726" y="260"/>
                  </a:cubicBezTo>
                  <a:cubicBezTo>
                    <a:pt x="802" y="260"/>
                    <a:pt x="876" y="255"/>
                    <a:pt x="949" y="242"/>
                  </a:cubicBezTo>
                  <a:cubicBezTo>
                    <a:pt x="1044" y="230"/>
                    <a:pt x="1068" y="75"/>
                    <a:pt x="961" y="52"/>
                  </a:cubicBezTo>
                  <a:cubicBezTo>
                    <a:pt x="811" y="9"/>
                    <a:pt x="648" y="0"/>
                    <a:pt x="48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8" name="Google Shape;1278;p28"/>
            <p:cNvSpPr/>
            <p:nvPr/>
          </p:nvSpPr>
          <p:spPr>
            <a:xfrm>
              <a:off x="8022113" y="3346363"/>
              <a:ext cx="14850" cy="12400"/>
            </a:xfrm>
            <a:custGeom>
              <a:avLst/>
              <a:gdLst/>
              <a:ahLst/>
              <a:cxnLst/>
              <a:rect l="l" t="t" r="r" b="b"/>
              <a:pathLst>
                <a:path w="594" h="496" extrusionOk="0">
                  <a:moveTo>
                    <a:pt x="453" y="0"/>
                  </a:moveTo>
                  <a:cubicBezTo>
                    <a:pt x="439" y="0"/>
                    <a:pt x="426" y="4"/>
                    <a:pt x="412" y="11"/>
                  </a:cubicBezTo>
                  <a:cubicBezTo>
                    <a:pt x="281" y="94"/>
                    <a:pt x="186" y="202"/>
                    <a:pt x="67" y="321"/>
                  </a:cubicBezTo>
                  <a:cubicBezTo>
                    <a:pt x="0" y="397"/>
                    <a:pt x="63" y="496"/>
                    <a:pt x="146" y="496"/>
                  </a:cubicBezTo>
                  <a:cubicBezTo>
                    <a:pt x="167" y="496"/>
                    <a:pt x="189" y="490"/>
                    <a:pt x="210" y="475"/>
                  </a:cubicBezTo>
                  <a:cubicBezTo>
                    <a:pt x="329" y="380"/>
                    <a:pt x="448" y="285"/>
                    <a:pt x="543" y="166"/>
                  </a:cubicBezTo>
                  <a:cubicBezTo>
                    <a:pt x="593" y="96"/>
                    <a:pt x="525" y="0"/>
                    <a:pt x="45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79" name="Google Shape;1279;p28"/>
            <p:cNvSpPr/>
            <p:nvPr/>
          </p:nvSpPr>
          <p:spPr>
            <a:xfrm>
              <a:off x="8116038" y="3210488"/>
              <a:ext cx="37700" cy="15375"/>
            </a:xfrm>
            <a:custGeom>
              <a:avLst/>
              <a:gdLst/>
              <a:ahLst/>
              <a:cxnLst/>
              <a:rect l="l" t="t" r="r" b="b"/>
              <a:pathLst>
                <a:path w="1508" h="615" extrusionOk="0">
                  <a:moveTo>
                    <a:pt x="150" y="1"/>
                  </a:moveTo>
                  <a:cubicBezTo>
                    <a:pt x="50" y="1"/>
                    <a:pt x="0" y="163"/>
                    <a:pt x="120" y="195"/>
                  </a:cubicBezTo>
                  <a:cubicBezTo>
                    <a:pt x="513" y="338"/>
                    <a:pt x="942" y="553"/>
                    <a:pt x="1370" y="612"/>
                  </a:cubicBezTo>
                  <a:cubicBezTo>
                    <a:pt x="1377" y="614"/>
                    <a:pt x="1383" y="615"/>
                    <a:pt x="1390" y="615"/>
                  </a:cubicBezTo>
                  <a:cubicBezTo>
                    <a:pt x="1472" y="615"/>
                    <a:pt x="1507" y="478"/>
                    <a:pt x="1430" y="434"/>
                  </a:cubicBezTo>
                  <a:cubicBezTo>
                    <a:pt x="1061" y="231"/>
                    <a:pt x="584" y="136"/>
                    <a:pt x="180" y="5"/>
                  </a:cubicBezTo>
                  <a:cubicBezTo>
                    <a:pt x="170" y="2"/>
                    <a:pt x="160" y="1"/>
                    <a:pt x="15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0" name="Google Shape;1280;p28"/>
            <p:cNvSpPr/>
            <p:nvPr/>
          </p:nvSpPr>
          <p:spPr>
            <a:xfrm>
              <a:off x="8097463" y="3346463"/>
              <a:ext cx="16725" cy="23475"/>
            </a:xfrm>
            <a:custGeom>
              <a:avLst/>
              <a:gdLst/>
              <a:ahLst/>
              <a:cxnLst/>
              <a:rect l="l" t="t" r="r" b="b"/>
              <a:pathLst>
                <a:path w="669" h="939" extrusionOk="0">
                  <a:moveTo>
                    <a:pt x="589" y="1"/>
                  </a:moveTo>
                  <a:cubicBezTo>
                    <a:pt x="569" y="1"/>
                    <a:pt x="550" y="10"/>
                    <a:pt x="542" y="31"/>
                  </a:cubicBezTo>
                  <a:cubicBezTo>
                    <a:pt x="387" y="293"/>
                    <a:pt x="256" y="555"/>
                    <a:pt x="65" y="781"/>
                  </a:cubicBezTo>
                  <a:cubicBezTo>
                    <a:pt x="1" y="846"/>
                    <a:pt x="79" y="939"/>
                    <a:pt x="151" y="939"/>
                  </a:cubicBezTo>
                  <a:cubicBezTo>
                    <a:pt x="172" y="939"/>
                    <a:pt x="192" y="931"/>
                    <a:pt x="208" y="912"/>
                  </a:cubicBezTo>
                  <a:cubicBezTo>
                    <a:pt x="423" y="662"/>
                    <a:pt x="613" y="412"/>
                    <a:pt x="661" y="79"/>
                  </a:cubicBezTo>
                  <a:cubicBezTo>
                    <a:pt x="668" y="32"/>
                    <a:pt x="626" y="1"/>
                    <a:pt x="58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1" name="Google Shape;1281;p28"/>
            <p:cNvSpPr/>
            <p:nvPr/>
          </p:nvSpPr>
          <p:spPr>
            <a:xfrm>
              <a:off x="8100213" y="3272338"/>
              <a:ext cx="13900" cy="8100"/>
            </a:xfrm>
            <a:custGeom>
              <a:avLst/>
              <a:gdLst/>
              <a:ahLst/>
              <a:cxnLst/>
              <a:rect l="l" t="t" r="r" b="b"/>
              <a:pathLst>
                <a:path w="556" h="324" extrusionOk="0">
                  <a:moveTo>
                    <a:pt x="95" y="1"/>
                  </a:moveTo>
                  <a:cubicBezTo>
                    <a:pt x="38" y="1"/>
                    <a:pt x="0" y="95"/>
                    <a:pt x="63" y="126"/>
                  </a:cubicBezTo>
                  <a:cubicBezTo>
                    <a:pt x="182" y="198"/>
                    <a:pt x="301" y="269"/>
                    <a:pt x="432" y="317"/>
                  </a:cubicBezTo>
                  <a:cubicBezTo>
                    <a:pt x="442" y="322"/>
                    <a:pt x="452" y="324"/>
                    <a:pt x="462" y="324"/>
                  </a:cubicBezTo>
                  <a:cubicBezTo>
                    <a:pt x="525" y="324"/>
                    <a:pt x="555" y="228"/>
                    <a:pt x="503" y="186"/>
                  </a:cubicBezTo>
                  <a:cubicBezTo>
                    <a:pt x="384" y="115"/>
                    <a:pt x="253" y="55"/>
                    <a:pt x="122" y="7"/>
                  </a:cubicBezTo>
                  <a:cubicBezTo>
                    <a:pt x="113" y="3"/>
                    <a:pt x="104" y="1"/>
                    <a:pt x="9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2" name="Google Shape;1282;p28"/>
            <p:cNvSpPr/>
            <p:nvPr/>
          </p:nvSpPr>
          <p:spPr>
            <a:xfrm>
              <a:off x="8173988" y="3308913"/>
              <a:ext cx="8775" cy="12650"/>
            </a:xfrm>
            <a:custGeom>
              <a:avLst/>
              <a:gdLst/>
              <a:ahLst/>
              <a:cxnLst/>
              <a:rect l="l" t="t" r="r" b="b"/>
              <a:pathLst>
                <a:path w="351" h="506" extrusionOk="0">
                  <a:moveTo>
                    <a:pt x="258" y="1"/>
                  </a:moveTo>
                  <a:cubicBezTo>
                    <a:pt x="238" y="1"/>
                    <a:pt x="218" y="10"/>
                    <a:pt x="207" y="33"/>
                  </a:cubicBezTo>
                  <a:cubicBezTo>
                    <a:pt x="136" y="164"/>
                    <a:pt x="64" y="283"/>
                    <a:pt x="17" y="414"/>
                  </a:cubicBezTo>
                  <a:cubicBezTo>
                    <a:pt x="0" y="462"/>
                    <a:pt x="45" y="505"/>
                    <a:pt x="86" y="505"/>
                  </a:cubicBezTo>
                  <a:cubicBezTo>
                    <a:pt x="106" y="505"/>
                    <a:pt x="124" y="496"/>
                    <a:pt x="136" y="473"/>
                  </a:cubicBezTo>
                  <a:cubicBezTo>
                    <a:pt x="219" y="354"/>
                    <a:pt x="267" y="223"/>
                    <a:pt x="326" y="104"/>
                  </a:cubicBezTo>
                  <a:cubicBezTo>
                    <a:pt x="351" y="47"/>
                    <a:pt x="302" y="1"/>
                    <a:pt x="25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3" name="Google Shape;1283;p28"/>
            <p:cNvSpPr/>
            <p:nvPr/>
          </p:nvSpPr>
          <p:spPr>
            <a:xfrm>
              <a:off x="8201688" y="3214038"/>
              <a:ext cx="32450" cy="26800"/>
            </a:xfrm>
            <a:custGeom>
              <a:avLst/>
              <a:gdLst/>
              <a:ahLst/>
              <a:cxnLst/>
              <a:rect l="l" t="t" r="r" b="b"/>
              <a:pathLst>
                <a:path w="1298" h="1072" extrusionOk="0">
                  <a:moveTo>
                    <a:pt x="148" y="0"/>
                  </a:moveTo>
                  <a:cubicBezTo>
                    <a:pt x="57" y="0"/>
                    <a:pt x="1" y="125"/>
                    <a:pt x="99" y="184"/>
                  </a:cubicBezTo>
                  <a:cubicBezTo>
                    <a:pt x="528" y="411"/>
                    <a:pt x="837" y="756"/>
                    <a:pt x="1207" y="1065"/>
                  </a:cubicBezTo>
                  <a:cubicBezTo>
                    <a:pt x="1213" y="1070"/>
                    <a:pt x="1220" y="1072"/>
                    <a:pt x="1228" y="1072"/>
                  </a:cubicBezTo>
                  <a:cubicBezTo>
                    <a:pt x="1261" y="1072"/>
                    <a:pt x="1297" y="1033"/>
                    <a:pt x="1278" y="994"/>
                  </a:cubicBezTo>
                  <a:cubicBezTo>
                    <a:pt x="1064" y="554"/>
                    <a:pt x="623" y="244"/>
                    <a:pt x="206" y="18"/>
                  </a:cubicBezTo>
                  <a:cubicBezTo>
                    <a:pt x="186" y="6"/>
                    <a:pt x="166" y="0"/>
                    <a:pt x="14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4" name="Google Shape;1284;p28"/>
            <p:cNvSpPr/>
            <p:nvPr/>
          </p:nvSpPr>
          <p:spPr>
            <a:xfrm>
              <a:off x="8204838" y="3326713"/>
              <a:ext cx="24750" cy="30900"/>
            </a:xfrm>
            <a:custGeom>
              <a:avLst/>
              <a:gdLst/>
              <a:ahLst/>
              <a:cxnLst/>
              <a:rect l="l" t="t" r="r" b="b"/>
              <a:pathLst>
                <a:path w="990" h="1236" extrusionOk="0">
                  <a:moveTo>
                    <a:pt x="933" y="1"/>
                  </a:moveTo>
                  <a:cubicBezTo>
                    <a:pt x="918" y="1"/>
                    <a:pt x="902" y="7"/>
                    <a:pt x="890" y="23"/>
                  </a:cubicBezTo>
                  <a:cubicBezTo>
                    <a:pt x="616" y="392"/>
                    <a:pt x="366" y="761"/>
                    <a:pt x="57" y="1095"/>
                  </a:cubicBezTo>
                  <a:cubicBezTo>
                    <a:pt x="1" y="1151"/>
                    <a:pt x="47" y="1236"/>
                    <a:pt x="104" y="1236"/>
                  </a:cubicBezTo>
                  <a:cubicBezTo>
                    <a:pt x="120" y="1236"/>
                    <a:pt x="136" y="1229"/>
                    <a:pt x="152" y="1214"/>
                  </a:cubicBezTo>
                  <a:cubicBezTo>
                    <a:pt x="473" y="869"/>
                    <a:pt x="783" y="499"/>
                    <a:pt x="973" y="59"/>
                  </a:cubicBezTo>
                  <a:cubicBezTo>
                    <a:pt x="989" y="27"/>
                    <a:pt x="963" y="1"/>
                    <a:pt x="93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5" name="Google Shape;1285;p28"/>
            <p:cNvSpPr/>
            <p:nvPr/>
          </p:nvSpPr>
          <p:spPr>
            <a:xfrm>
              <a:off x="8262413" y="3287613"/>
              <a:ext cx="16200" cy="26875"/>
            </a:xfrm>
            <a:custGeom>
              <a:avLst/>
              <a:gdLst/>
              <a:ahLst/>
              <a:cxnLst/>
              <a:rect l="l" t="t" r="r" b="b"/>
              <a:pathLst>
                <a:path w="648" h="1075" extrusionOk="0">
                  <a:moveTo>
                    <a:pt x="550" y="1"/>
                  </a:moveTo>
                  <a:cubicBezTo>
                    <a:pt x="528" y="1"/>
                    <a:pt x="507" y="9"/>
                    <a:pt x="492" y="27"/>
                  </a:cubicBezTo>
                  <a:cubicBezTo>
                    <a:pt x="313" y="337"/>
                    <a:pt x="99" y="635"/>
                    <a:pt x="16" y="980"/>
                  </a:cubicBezTo>
                  <a:cubicBezTo>
                    <a:pt x="0" y="1035"/>
                    <a:pt x="41" y="1074"/>
                    <a:pt x="88" y="1074"/>
                  </a:cubicBezTo>
                  <a:cubicBezTo>
                    <a:pt x="113" y="1074"/>
                    <a:pt x="138" y="1064"/>
                    <a:pt x="159" y="1039"/>
                  </a:cubicBezTo>
                  <a:cubicBezTo>
                    <a:pt x="385" y="766"/>
                    <a:pt x="492" y="420"/>
                    <a:pt x="623" y="99"/>
                  </a:cubicBezTo>
                  <a:cubicBezTo>
                    <a:pt x="648" y="41"/>
                    <a:pt x="599" y="1"/>
                    <a:pt x="55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6" name="Google Shape;1286;p28"/>
            <p:cNvSpPr/>
            <p:nvPr/>
          </p:nvSpPr>
          <p:spPr>
            <a:xfrm>
              <a:off x="8637738" y="3431463"/>
              <a:ext cx="20375" cy="8100"/>
            </a:xfrm>
            <a:custGeom>
              <a:avLst/>
              <a:gdLst/>
              <a:ahLst/>
              <a:cxnLst/>
              <a:rect l="l" t="t" r="r" b="b"/>
              <a:pathLst>
                <a:path w="815" h="324" extrusionOk="0">
                  <a:moveTo>
                    <a:pt x="695" y="0"/>
                  </a:moveTo>
                  <a:cubicBezTo>
                    <a:pt x="493" y="0"/>
                    <a:pt x="314" y="60"/>
                    <a:pt x="124" y="108"/>
                  </a:cubicBezTo>
                  <a:cubicBezTo>
                    <a:pt x="0" y="141"/>
                    <a:pt x="25" y="324"/>
                    <a:pt x="139" y="324"/>
                  </a:cubicBezTo>
                  <a:cubicBezTo>
                    <a:pt x="145" y="324"/>
                    <a:pt x="152" y="323"/>
                    <a:pt x="159" y="322"/>
                  </a:cubicBezTo>
                  <a:cubicBezTo>
                    <a:pt x="350" y="286"/>
                    <a:pt x="552" y="262"/>
                    <a:pt x="731" y="191"/>
                  </a:cubicBezTo>
                  <a:cubicBezTo>
                    <a:pt x="814" y="143"/>
                    <a:pt x="791" y="0"/>
                    <a:pt x="69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7" name="Google Shape;1287;p28"/>
            <p:cNvSpPr/>
            <p:nvPr/>
          </p:nvSpPr>
          <p:spPr>
            <a:xfrm>
              <a:off x="8651963" y="3479613"/>
              <a:ext cx="10375" cy="11325"/>
            </a:xfrm>
            <a:custGeom>
              <a:avLst/>
              <a:gdLst/>
              <a:ahLst/>
              <a:cxnLst/>
              <a:rect l="l" t="t" r="r" b="b"/>
              <a:pathLst>
                <a:path w="415" h="453" extrusionOk="0">
                  <a:moveTo>
                    <a:pt x="291" y="0"/>
                  </a:moveTo>
                  <a:cubicBezTo>
                    <a:pt x="268" y="0"/>
                    <a:pt x="243" y="8"/>
                    <a:pt x="222" y="27"/>
                  </a:cubicBezTo>
                  <a:cubicBezTo>
                    <a:pt x="138" y="98"/>
                    <a:pt x="102" y="194"/>
                    <a:pt x="43" y="301"/>
                  </a:cubicBezTo>
                  <a:cubicBezTo>
                    <a:pt x="1" y="377"/>
                    <a:pt x="60" y="452"/>
                    <a:pt x="128" y="452"/>
                  </a:cubicBezTo>
                  <a:cubicBezTo>
                    <a:pt x="156" y="452"/>
                    <a:pt x="185" y="439"/>
                    <a:pt x="210" y="408"/>
                  </a:cubicBezTo>
                  <a:cubicBezTo>
                    <a:pt x="281" y="325"/>
                    <a:pt x="352" y="241"/>
                    <a:pt x="388" y="134"/>
                  </a:cubicBezTo>
                  <a:cubicBezTo>
                    <a:pt x="415" y="64"/>
                    <a:pt x="357" y="0"/>
                    <a:pt x="29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8" name="Google Shape;1288;p28"/>
            <p:cNvSpPr/>
            <p:nvPr/>
          </p:nvSpPr>
          <p:spPr>
            <a:xfrm>
              <a:off x="8689438" y="3371638"/>
              <a:ext cx="29100" cy="6850"/>
            </a:xfrm>
            <a:custGeom>
              <a:avLst/>
              <a:gdLst/>
              <a:ahLst/>
              <a:cxnLst/>
              <a:rect l="l" t="t" r="r" b="b"/>
              <a:pathLst>
                <a:path w="1164" h="274" extrusionOk="0">
                  <a:moveTo>
                    <a:pt x="128" y="12"/>
                  </a:moveTo>
                  <a:cubicBezTo>
                    <a:pt x="8" y="12"/>
                    <a:pt x="0" y="203"/>
                    <a:pt x="127" y="215"/>
                  </a:cubicBezTo>
                  <a:cubicBezTo>
                    <a:pt x="359" y="233"/>
                    <a:pt x="606" y="273"/>
                    <a:pt x="849" y="273"/>
                  </a:cubicBezTo>
                  <a:cubicBezTo>
                    <a:pt x="919" y="273"/>
                    <a:pt x="988" y="270"/>
                    <a:pt x="1056" y="262"/>
                  </a:cubicBezTo>
                  <a:cubicBezTo>
                    <a:pt x="1151" y="250"/>
                    <a:pt x="1163" y="95"/>
                    <a:pt x="1068" y="72"/>
                  </a:cubicBezTo>
                  <a:cubicBezTo>
                    <a:pt x="770" y="0"/>
                    <a:pt x="449" y="24"/>
                    <a:pt x="139" y="12"/>
                  </a:cubicBezTo>
                  <a:cubicBezTo>
                    <a:pt x="136" y="12"/>
                    <a:pt x="132" y="12"/>
                    <a:pt x="128" y="12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89" name="Google Shape;1289;p28"/>
            <p:cNvSpPr/>
            <p:nvPr/>
          </p:nvSpPr>
          <p:spPr>
            <a:xfrm>
              <a:off x="8705188" y="3465513"/>
              <a:ext cx="9775" cy="19250"/>
            </a:xfrm>
            <a:custGeom>
              <a:avLst/>
              <a:gdLst/>
              <a:ahLst/>
              <a:cxnLst/>
              <a:rect l="l" t="t" r="r" b="b"/>
              <a:pathLst>
                <a:path w="391" h="770" extrusionOk="0">
                  <a:moveTo>
                    <a:pt x="294" y="0"/>
                  </a:moveTo>
                  <a:cubicBezTo>
                    <a:pt x="265" y="0"/>
                    <a:pt x="235" y="15"/>
                    <a:pt x="224" y="43"/>
                  </a:cubicBezTo>
                  <a:cubicBezTo>
                    <a:pt x="152" y="246"/>
                    <a:pt x="117" y="448"/>
                    <a:pt x="33" y="639"/>
                  </a:cubicBezTo>
                  <a:cubicBezTo>
                    <a:pt x="1" y="704"/>
                    <a:pt x="69" y="769"/>
                    <a:pt x="134" y="769"/>
                  </a:cubicBezTo>
                  <a:cubicBezTo>
                    <a:pt x="164" y="769"/>
                    <a:pt x="193" y="756"/>
                    <a:pt x="212" y="722"/>
                  </a:cubicBezTo>
                  <a:cubicBezTo>
                    <a:pt x="319" y="508"/>
                    <a:pt x="390" y="305"/>
                    <a:pt x="355" y="55"/>
                  </a:cubicBezTo>
                  <a:cubicBezTo>
                    <a:pt x="355" y="18"/>
                    <a:pt x="325" y="0"/>
                    <a:pt x="29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0" name="Google Shape;1290;p28"/>
            <p:cNvSpPr/>
            <p:nvPr/>
          </p:nvSpPr>
          <p:spPr>
            <a:xfrm>
              <a:off x="8690013" y="3417163"/>
              <a:ext cx="11750" cy="4825"/>
            </a:xfrm>
            <a:custGeom>
              <a:avLst/>
              <a:gdLst/>
              <a:ahLst/>
              <a:cxnLst/>
              <a:rect l="l" t="t" r="r" b="b"/>
              <a:pathLst>
                <a:path w="470" h="193" extrusionOk="0">
                  <a:moveTo>
                    <a:pt x="83" y="0"/>
                  </a:moveTo>
                  <a:cubicBezTo>
                    <a:pt x="19" y="0"/>
                    <a:pt x="1" y="109"/>
                    <a:pt x="69" y="132"/>
                  </a:cubicBezTo>
                  <a:cubicBezTo>
                    <a:pt x="176" y="156"/>
                    <a:pt x="259" y="179"/>
                    <a:pt x="366" y="191"/>
                  </a:cubicBezTo>
                  <a:cubicBezTo>
                    <a:pt x="370" y="192"/>
                    <a:pt x="373" y="192"/>
                    <a:pt x="377" y="192"/>
                  </a:cubicBezTo>
                  <a:cubicBezTo>
                    <a:pt x="452" y="192"/>
                    <a:pt x="470" y="71"/>
                    <a:pt x="390" y="48"/>
                  </a:cubicBezTo>
                  <a:cubicBezTo>
                    <a:pt x="295" y="25"/>
                    <a:pt x="200" y="13"/>
                    <a:pt x="93" y="1"/>
                  </a:cubicBezTo>
                  <a:cubicBezTo>
                    <a:pt x="89" y="0"/>
                    <a:pt x="86" y="0"/>
                    <a:pt x="8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1" name="Google Shape;1291;p28"/>
            <p:cNvSpPr/>
            <p:nvPr/>
          </p:nvSpPr>
          <p:spPr>
            <a:xfrm>
              <a:off x="8748413" y="3427713"/>
              <a:ext cx="5125" cy="10425"/>
            </a:xfrm>
            <a:custGeom>
              <a:avLst/>
              <a:gdLst/>
              <a:ahLst/>
              <a:cxnLst/>
              <a:rect l="l" t="t" r="r" b="b"/>
              <a:pathLst>
                <a:path w="205" h="417" extrusionOk="0">
                  <a:moveTo>
                    <a:pt x="127" y="1"/>
                  </a:moveTo>
                  <a:cubicBezTo>
                    <a:pt x="101" y="1"/>
                    <a:pt x="76" y="14"/>
                    <a:pt x="66" y="43"/>
                  </a:cubicBezTo>
                  <a:cubicBezTo>
                    <a:pt x="43" y="150"/>
                    <a:pt x="19" y="234"/>
                    <a:pt x="7" y="341"/>
                  </a:cubicBezTo>
                  <a:cubicBezTo>
                    <a:pt x="0" y="388"/>
                    <a:pt x="36" y="417"/>
                    <a:pt x="72" y="417"/>
                  </a:cubicBezTo>
                  <a:cubicBezTo>
                    <a:pt x="100" y="417"/>
                    <a:pt x="128" y="401"/>
                    <a:pt x="138" y="365"/>
                  </a:cubicBezTo>
                  <a:cubicBezTo>
                    <a:pt x="174" y="269"/>
                    <a:pt x="185" y="174"/>
                    <a:pt x="197" y="79"/>
                  </a:cubicBezTo>
                  <a:cubicBezTo>
                    <a:pt x="204" y="29"/>
                    <a:pt x="165" y="1"/>
                    <a:pt x="12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2" name="Google Shape;1292;p28"/>
            <p:cNvSpPr/>
            <p:nvPr/>
          </p:nvSpPr>
          <p:spPr>
            <a:xfrm>
              <a:off x="8747563" y="3358488"/>
              <a:ext cx="28000" cy="14475"/>
            </a:xfrm>
            <a:custGeom>
              <a:avLst/>
              <a:gdLst/>
              <a:ahLst/>
              <a:cxnLst/>
              <a:rect l="l" t="t" r="r" b="b"/>
              <a:pathLst>
                <a:path w="1120" h="579" extrusionOk="0">
                  <a:moveTo>
                    <a:pt x="161" y="0"/>
                  </a:moveTo>
                  <a:cubicBezTo>
                    <a:pt x="46" y="0"/>
                    <a:pt x="0" y="170"/>
                    <a:pt x="112" y="193"/>
                  </a:cubicBezTo>
                  <a:cubicBezTo>
                    <a:pt x="446" y="276"/>
                    <a:pt x="719" y="467"/>
                    <a:pt x="1041" y="574"/>
                  </a:cubicBezTo>
                  <a:cubicBezTo>
                    <a:pt x="1048" y="577"/>
                    <a:pt x="1054" y="579"/>
                    <a:pt x="1060" y="579"/>
                  </a:cubicBezTo>
                  <a:cubicBezTo>
                    <a:pt x="1097" y="579"/>
                    <a:pt x="1119" y="521"/>
                    <a:pt x="1089" y="490"/>
                  </a:cubicBezTo>
                  <a:cubicBezTo>
                    <a:pt x="886" y="217"/>
                    <a:pt x="505" y="86"/>
                    <a:pt x="184" y="2"/>
                  </a:cubicBezTo>
                  <a:cubicBezTo>
                    <a:pt x="176" y="1"/>
                    <a:pt x="169" y="0"/>
                    <a:pt x="16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3" name="Google Shape;1293;p28"/>
            <p:cNvSpPr/>
            <p:nvPr/>
          </p:nvSpPr>
          <p:spPr>
            <a:xfrm>
              <a:off x="8775713" y="3431188"/>
              <a:ext cx="12625" cy="25575"/>
            </a:xfrm>
            <a:custGeom>
              <a:avLst/>
              <a:gdLst/>
              <a:ahLst/>
              <a:cxnLst/>
              <a:rect l="l" t="t" r="r" b="b"/>
              <a:pathLst>
                <a:path w="505" h="1023" extrusionOk="0">
                  <a:moveTo>
                    <a:pt x="460" y="1"/>
                  </a:moveTo>
                  <a:cubicBezTo>
                    <a:pt x="439" y="1"/>
                    <a:pt x="414" y="13"/>
                    <a:pt x="403" y="35"/>
                  </a:cubicBezTo>
                  <a:cubicBezTo>
                    <a:pt x="272" y="321"/>
                    <a:pt x="189" y="619"/>
                    <a:pt x="34" y="904"/>
                  </a:cubicBezTo>
                  <a:cubicBezTo>
                    <a:pt x="0" y="963"/>
                    <a:pt x="56" y="1022"/>
                    <a:pt x="104" y="1022"/>
                  </a:cubicBezTo>
                  <a:cubicBezTo>
                    <a:pt x="124" y="1022"/>
                    <a:pt x="143" y="1012"/>
                    <a:pt x="153" y="988"/>
                  </a:cubicBezTo>
                  <a:cubicBezTo>
                    <a:pt x="320" y="690"/>
                    <a:pt x="463" y="380"/>
                    <a:pt x="498" y="47"/>
                  </a:cubicBezTo>
                  <a:cubicBezTo>
                    <a:pt x="505" y="16"/>
                    <a:pt x="484" y="1"/>
                    <a:pt x="46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4" name="Google Shape;1294;p28"/>
            <p:cNvSpPr/>
            <p:nvPr/>
          </p:nvSpPr>
          <p:spPr>
            <a:xfrm>
              <a:off x="8806613" y="3395638"/>
              <a:ext cx="7925" cy="21525"/>
            </a:xfrm>
            <a:custGeom>
              <a:avLst/>
              <a:gdLst/>
              <a:ahLst/>
              <a:cxnLst/>
              <a:rect l="l" t="t" r="r" b="b"/>
              <a:pathLst>
                <a:path w="317" h="861" extrusionOk="0">
                  <a:moveTo>
                    <a:pt x="245" y="0"/>
                  </a:moveTo>
                  <a:cubicBezTo>
                    <a:pt x="217" y="0"/>
                    <a:pt x="189" y="16"/>
                    <a:pt x="179" y="52"/>
                  </a:cubicBezTo>
                  <a:cubicBezTo>
                    <a:pt x="96" y="302"/>
                    <a:pt x="1" y="540"/>
                    <a:pt x="24" y="802"/>
                  </a:cubicBezTo>
                  <a:cubicBezTo>
                    <a:pt x="24" y="838"/>
                    <a:pt x="62" y="861"/>
                    <a:pt x="98" y="861"/>
                  </a:cubicBezTo>
                  <a:cubicBezTo>
                    <a:pt x="123" y="861"/>
                    <a:pt x="146" y="850"/>
                    <a:pt x="155" y="826"/>
                  </a:cubicBezTo>
                  <a:cubicBezTo>
                    <a:pt x="286" y="588"/>
                    <a:pt x="286" y="338"/>
                    <a:pt x="310" y="76"/>
                  </a:cubicBezTo>
                  <a:cubicBezTo>
                    <a:pt x="317" y="29"/>
                    <a:pt x="281" y="0"/>
                    <a:pt x="24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5" name="Google Shape;1295;p28"/>
            <p:cNvSpPr/>
            <p:nvPr/>
          </p:nvSpPr>
          <p:spPr>
            <a:xfrm>
              <a:off x="9206163" y="3581313"/>
              <a:ext cx="17800" cy="6750"/>
            </a:xfrm>
            <a:custGeom>
              <a:avLst/>
              <a:gdLst/>
              <a:ahLst/>
              <a:cxnLst/>
              <a:rect l="l" t="t" r="r" b="b"/>
              <a:pathLst>
                <a:path w="712" h="270" extrusionOk="0">
                  <a:moveTo>
                    <a:pt x="493" y="1"/>
                  </a:moveTo>
                  <a:cubicBezTo>
                    <a:pt x="371" y="1"/>
                    <a:pt x="255" y="35"/>
                    <a:pt x="140" y="55"/>
                  </a:cubicBezTo>
                  <a:cubicBezTo>
                    <a:pt x="1" y="66"/>
                    <a:pt x="42" y="270"/>
                    <a:pt x="165" y="270"/>
                  </a:cubicBezTo>
                  <a:cubicBezTo>
                    <a:pt x="168" y="270"/>
                    <a:pt x="172" y="269"/>
                    <a:pt x="175" y="269"/>
                  </a:cubicBezTo>
                  <a:cubicBezTo>
                    <a:pt x="330" y="245"/>
                    <a:pt x="473" y="245"/>
                    <a:pt x="616" y="198"/>
                  </a:cubicBezTo>
                  <a:cubicBezTo>
                    <a:pt x="711" y="162"/>
                    <a:pt x="675" y="19"/>
                    <a:pt x="580" y="7"/>
                  </a:cubicBezTo>
                  <a:cubicBezTo>
                    <a:pt x="551" y="3"/>
                    <a:pt x="521" y="1"/>
                    <a:pt x="49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6" name="Google Shape;1296;p28"/>
            <p:cNvSpPr/>
            <p:nvPr/>
          </p:nvSpPr>
          <p:spPr>
            <a:xfrm>
              <a:off x="9214088" y="3617588"/>
              <a:ext cx="9875" cy="9700"/>
            </a:xfrm>
            <a:custGeom>
              <a:avLst/>
              <a:gdLst/>
              <a:ahLst/>
              <a:cxnLst/>
              <a:rect l="l" t="t" r="r" b="b"/>
              <a:pathLst>
                <a:path w="395" h="388" extrusionOk="0">
                  <a:moveTo>
                    <a:pt x="250" y="1"/>
                  </a:moveTo>
                  <a:cubicBezTo>
                    <a:pt x="229" y="1"/>
                    <a:pt x="208" y="7"/>
                    <a:pt x="192" y="21"/>
                  </a:cubicBezTo>
                  <a:cubicBezTo>
                    <a:pt x="120" y="92"/>
                    <a:pt x="85" y="152"/>
                    <a:pt x="37" y="223"/>
                  </a:cubicBezTo>
                  <a:cubicBezTo>
                    <a:pt x="1" y="295"/>
                    <a:pt x="60" y="387"/>
                    <a:pt x="127" y="387"/>
                  </a:cubicBezTo>
                  <a:cubicBezTo>
                    <a:pt x="149" y="387"/>
                    <a:pt x="171" y="377"/>
                    <a:pt x="192" y="354"/>
                  </a:cubicBezTo>
                  <a:cubicBezTo>
                    <a:pt x="263" y="282"/>
                    <a:pt x="311" y="235"/>
                    <a:pt x="358" y="140"/>
                  </a:cubicBezTo>
                  <a:cubicBezTo>
                    <a:pt x="395" y="67"/>
                    <a:pt x="319" y="1"/>
                    <a:pt x="25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7" name="Google Shape;1297;p28"/>
            <p:cNvSpPr/>
            <p:nvPr/>
          </p:nvSpPr>
          <p:spPr>
            <a:xfrm>
              <a:off x="9249238" y="3539463"/>
              <a:ext cx="23825" cy="7550"/>
            </a:xfrm>
            <a:custGeom>
              <a:avLst/>
              <a:gdLst/>
              <a:ahLst/>
              <a:cxnLst/>
              <a:rect l="l" t="t" r="r" b="b"/>
              <a:pathLst>
                <a:path w="953" h="302" extrusionOk="0">
                  <a:moveTo>
                    <a:pt x="121" y="0"/>
                  </a:moveTo>
                  <a:cubicBezTo>
                    <a:pt x="1" y="0"/>
                    <a:pt x="7" y="182"/>
                    <a:pt x="119" y="205"/>
                  </a:cubicBezTo>
                  <a:cubicBezTo>
                    <a:pt x="328" y="238"/>
                    <a:pt x="537" y="301"/>
                    <a:pt x="747" y="301"/>
                  </a:cubicBezTo>
                  <a:cubicBezTo>
                    <a:pt x="764" y="301"/>
                    <a:pt x="781" y="301"/>
                    <a:pt x="798" y="300"/>
                  </a:cubicBezTo>
                  <a:cubicBezTo>
                    <a:pt x="905" y="288"/>
                    <a:pt x="953" y="145"/>
                    <a:pt x="834" y="109"/>
                  </a:cubicBezTo>
                  <a:cubicBezTo>
                    <a:pt x="619" y="26"/>
                    <a:pt x="369" y="26"/>
                    <a:pt x="143" y="2"/>
                  </a:cubicBezTo>
                  <a:cubicBezTo>
                    <a:pt x="135" y="1"/>
                    <a:pt x="128" y="0"/>
                    <a:pt x="12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8" name="Google Shape;1298;p28"/>
            <p:cNvSpPr/>
            <p:nvPr/>
          </p:nvSpPr>
          <p:spPr>
            <a:xfrm>
              <a:off x="9253913" y="3610763"/>
              <a:ext cx="9625" cy="15150"/>
            </a:xfrm>
            <a:custGeom>
              <a:avLst/>
              <a:gdLst/>
              <a:ahLst/>
              <a:cxnLst/>
              <a:rect l="l" t="t" r="r" b="b"/>
              <a:pathLst>
                <a:path w="385" h="606" extrusionOk="0">
                  <a:moveTo>
                    <a:pt x="308" y="0"/>
                  </a:moveTo>
                  <a:cubicBezTo>
                    <a:pt x="278" y="0"/>
                    <a:pt x="242" y="19"/>
                    <a:pt x="230" y="44"/>
                  </a:cubicBezTo>
                  <a:cubicBezTo>
                    <a:pt x="158" y="174"/>
                    <a:pt x="123" y="317"/>
                    <a:pt x="51" y="448"/>
                  </a:cubicBezTo>
                  <a:cubicBezTo>
                    <a:pt x="1" y="524"/>
                    <a:pt x="69" y="605"/>
                    <a:pt x="138" y="605"/>
                  </a:cubicBezTo>
                  <a:cubicBezTo>
                    <a:pt x="167" y="605"/>
                    <a:pt x="197" y="591"/>
                    <a:pt x="218" y="555"/>
                  </a:cubicBezTo>
                  <a:cubicBezTo>
                    <a:pt x="313" y="401"/>
                    <a:pt x="385" y="246"/>
                    <a:pt x="361" y="55"/>
                  </a:cubicBezTo>
                  <a:cubicBezTo>
                    <a:pt x="361" y="16"/>
                    <a:pt x="336" y="0"/>
                    <a:pt x="30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299" name="Google Shape;1299;p28"/>
            <p:cNvSpPr/>
            <p:nvPr/>
          </p:nvSpPr>
          <p:spPr>
            <a:xfrm>
              <a:off x="9247313" y="3573363"/>
              <a:ext cx="9300" cy="5175"/>
            </a:xfrm>
            <a:custGeom>
              <a:avLst/>
              <a:gdLst/>
              <a:ahLst/>
              <a:cxnLst/>
              <a:rect l="l" t="t" r="r" b="b"/>
              <a:pathLst>
                <a:path w="372" h="207" extrusionOk="0">
                  <a:moveTo>
                    <a:pt x="68" y="1"/>
                  </a:moveTo>
                  <a:cubicBezTo>
                    <a:pt x="4" y="1"/>
                    <a:pt x="0" y="102"/>
                    <a:pt x="65" y="135"/>
                  </a:cubicBezTo>
                  <a:cubicBezTo>
                    <a:pt x="137" y="158"/>
                    <a:pt x="196" y="182"/>
                    <a:pt x="280" y="206"/>
                  </a:cubicBezTo>
                  <a:cubicBezTo>
                    <a:pt x="283" y="207"/>
                    <a:pt x="287" y="207"/>
                    <a:pt x="290" y="207"/>
                  </a:cubicBezTo>
                  <a:cubicBezTo>
                    <a:pt x="364" y="207"/>
                    <a:pt x="372" y="85"/>
                    <a:pt x="303" y="51"/>
                  </a:cubicBezTo>
                  <a:cubicBezTo>
                    <a:pt x="232" y="27"/>
                    <a:pt x="161" y="16"/>
                    <a:pt x="89" y="4"/>
                  </a:cubicBezTo>
                  <a:cubicBezTo>
                    <a:pt x="82" y="1"/>
                    <a:pt x="75" y="1"/>
                    <a:pt x="6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0" name="Google Shape;1300;p28"/>
            <p:cNvSpPr/>
            <p:nvPr/>
          </p:nvSpPr>
          <p:spPr>
            <a:xfrm>
              <a:off x="9289538" y="3585063"/>
              <a:ext cx="5450" cy="8375"/>
            </a:xfrm>
            <a:custGeom>
              <a:avLst/>
              <a:gdLst/>
              <a:ahLst/>
              <a:cxnLst/>
              <a:rect l="l" t="t" r="r" b="b"/>
              <a:pathLst>
                <a:path w="218" h="335" extrusionOk="0">
                  <a:moveTo>
                    <a:pt x="134" y="1"/>
                  </a:moveTo>
                  <a:cubicBezTo>
                    <a:pt x="107" y="1"/>
                    <a:pt x="81" y="15"/>
                    <a:pt x="67" y="48"/>
                  </a:cubicBezTo>
                  <a:cubicBezTo>
                    <a:pt x="43" y="119"/>
                    <a:pt x="19" y="190"/>
                    <a:pt x="7" y="262"/>
                  </a:cubicBezTo>
                  <a:cubicBezTo>
                    <a:pt x="0" y="311"/>
                    <a:pt x="38" y="335"/>
                    <a:pt x="78" y="335"/>
                  </a:cubicBezTo>
                  <a:cubicBezTo>
                    <a:pt x="106" y="335"/>
                    <a:pt x="135" y="322"/>
                    <a:pt x="150" y="298"/>
                  </a:cubicBezTo>
                  <a:cubicBezTo>
                    <a:pt x="174" y="226"/>
                    <a:pt x="186" y="167"/>
                    <a:pt x="210" y="95"/>
                  </a:cubicBezTo>
                  <a:cubicBezTo>
                    <a:pt x="217" y="37"/>
                    <a:pt x="175" y="1"/>
                    <a:pt x="13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1" name="Google Shape;1301;p28"/>
            <p:cNvSpPr/>
            <p:nvPr/>
          </p:nvSpPr>
          <p:spPr>
            <a:xfrm>
              <a:off x="9293538" y="3533138"/>
              <a:ext cx="21425" cy="13300"/>
            </a:xfrm>
            <a:custGeom>
              <a:avLst/>
              <a:gdLst/>
              <a:ahLst/>
              <a:cxnLst/>
              <a:rect l="l" t="t" r="r" b="b"/>
              <a:pathLst>
                <a:path w="857" h="532" extrusionOk="0">
                  <a:moveTo>
                    <a:pt x="140" y="1"/>
                  </a:moveTo>
                  <a:cubicBezTo>
                    <a:pt x="41" y="1"/>
                    <a:pt x="0" y="163"/>
                    <a:pt x="109" y="196"/>
                  </a:cubicBezTo>
                  <a:cubicBezTo>
                    <a:pt x="347" y="279"/>
                    <a:pt x="538" y="458"/>
                    <a:pt x="764" y="529"/>
                  </a:cubicBezTo>
                  <a:cubicBezTo>
                    <a:pt x="769" y="530"/>
                    <a:pt x="774" y="531"/>
                    <a:pt x="779" y="531"/>
                  </a:cubicBezTo>
                  <a:cubicBezTo>
                    <a:pt x="821" y="531"/>
                    <a:pt x="857" y="490"/>
                    <a:pt x="836" y="458"/>
                  </a:cubicBezTo>
                  <a:cubicBezTo>
                    <a:pt x="717" y="220"/>
                    <a:pt x="407" y="89"/>
                    <a:pt x="169" y="5"/>
                  </a:cubicBezTo>
                  <a:cubicBezTo>
                    <a:pt x="159" y="2"/>
                    <a:pt x="149" y="1"/>
                    <a:pt x="14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2" name="Google Shape;1302;p28"/>
            <p:cNvSpPr/>
            <p:nvPr/>
          </p:nvSpPr>
          <p:spPr>
            <a:xfrm>
              <a:off x="9308488" y="3589988"/>
              <a:ext cx="11900" cy="19400"/>
            </a:xfrm>
            <a:custGeom>
              <a:avLst/>
              <a:gdLst/>
              <a:ahLst/>
              <a:cxnLst/>
              <a:rect l="l" t="t" r="r" b="b"/>
              <a:pathLst>
                <a:path w="476" h="776" extrusionOk="0">
                  <a:moveTo>
                    <a:pt x="416" y="0"/>
                  </a:moveTo>
                  <a:cubicBezTo>
                    <a:pt x="402" y="0"/>
                    <a:pt x="388" y="5"/>
                    <a:pt x="381" y="17"/>
                  </a:cubicBezTo>
                  <a:cubicBezTo>
                    <a:pt x="261" y="232"/>
                    <a:pt x="166" y="446"/>
                    <a:pt x="35" y="660"/>
                  </a:cubicBezTo>
                  <a:cubicBezTo>
                    <a:pt x="1" y="712"/>
                    <a:pt x="54" y="776"/>
                    <a:pt x="108" y="776"/>
                  </a:cubicBezTo>
                  <a:cubicBezTo>
                    <a:pt x="129" y="776"/>
                    <a:pt x="150" y="767"/>
                    <a:pt x="166" y="744"/>
                  </a:cubicBezTo>
                  <a:cubicBezTo>
                    <a:pt x="297" y="529"/>
                    <a:pt x="428" y="303"/>
                    <a:pt x="476" y="53"/>
                  </a:cubicBezTo>
                  <a:cubicBezTo>
                    <a:pt x="476" y="21"/>
                    <a:pt x="444" y="0"/>
                    <a:pt x="41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3" name="Google Shape;1303;p28"/>
            <p:cNvSpPr/>
            <p:nvPr/>
          </p:nvSpPr>
          <p:spPr>
            <a:xfrm>
              <a:off x="9334363" y="3565113"/>
              <a:ext cx="7925" cy="16625"/>
            </a:xfrm>
            <a:custGeom>
              <a:avLst/>
              <a:gdLst/>
              <a:ahLst/>
              <a:cxnLst/>
              <a:rect l="l" t="t" r="r" b="b"/>
              <a:pathLst>
                <a:path w="317" h="665" extrusionOk="0">
                  <a:moveTo>
                    <a:pt x="247" y="1"/>
                  </a:moveTo>
                  <a:cubicBezTo>
                    <a:pt x="219" y="1"/>
                    <a:pt x="189" y="16"/>
                    <a:pt x="179" y="48"/>
                  </a:cubicBezTo>
                  <a:cubicBezTo>
                    <a:pt x="96" y="238"/>
                    <a:pt x="0" y="393"/>
                    <a:pt x="12" y="607"/>
                  </a:cubicBezTo>
                  <a:cubicBezTo>
                    <a:pt x="19" y="647"/>
                    <a:pt x="51" y="664"/>
                    <a:pt x="84" y="664"/>
                  </a:cubicBezTo>
                  <a:cubicBezTo>
                    <a:pt x="111" y="664"/>
                    <a:pt x="139" y="653"/>
                    <a:pt x="155" y="631"/>
                  </a:cubicBezTo>
                  <a:cubicBezTo>
                    <a:pt x="274" y="465"/>
                    <a:pt x="286" y="274"/>
                    <a:pt x="310" y="72"/>
                  </a:cubicBezTo>
                  <a:cubicBezTo>
                    <a:pt x="317" y="25"/>
                    <a:pt x="282" y="1"/>
                    <a:pt x="24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4" name="Google Shape;1304;p28"/>
            <p:cNvSpPr/>
            <p:nvPr/>
          </p:nvSpPr>
          <p:spPr>
            <a:xfrm>
              <a:off x="8008788" y="2855738"/>
              <a:ext cx="1760650" cy="766675"/>
            </a:xfrm>
            <a:custGeom>
              <a:avLst/>
              <a:gdLst/>
              <a:ahLst/>
              <a:cxnLst/>
              <a:rect l="l" t="t" r="r" b="b"/>
              <a:pathLst>
                <a:path w="70426" h="30667" extrusionOk="0">
                  <a:moveTo>
                    <a:pt x="10651" y="1"/>
                  </a:moveTo>
                  <a:cubicBezTo>
                    <a:pt x="10536" y="1"/>
                    <a:pt x="10443" y="146"/>
                    <a:pt x="10530" y="253"/>
                  </a:cubicBezTo>
                  <a:cubicBezTo>
                    <a:pt x="11018" y="800"/>
                    <a:pt x="11578" y="1300"/>
                    <a:pt x="12137" y="1789"/>
                  </a:cubicBezTo>
                  <a:cubicBezTo>
                    <a:pt x="11982" y="1812"/>
                    <a:pt x="11816" y="1836"/>
                    <a:pt x="11649" y="1836"/>
                  </a:cubicBezTo>
                  <a:cubicBezTo>
                    <a:pt x="11316" y="1836"/>
                    <a:pt x="11006" y="1753"/>
                    <a:pt x="10685" y="1717"/>
                  </a:cubicBezTo>
                  <a:cubicBezTo>
                    <a:pt x="10681" y="1717"/>
                    <a:pt x="10677" y="1717"/>
                    <a:pt x="10673" y="1717"/>
                  </a:cubicBezTo>
                  <a:cubicBezTo>
                    <a:pt x="10574" y="1717"/>
                    <a:pt x="10533" y="1862"/>
                    <a:pt x="10625" y="1908"/>
                  </a:cubicBezTo>
                  <a:cubicBezTo>
                    <a:pt x="10923" y="2086"/>
                    <a:pt x="11328" y="2146"/>
                    <a:pt x="11673" y="2146"/>
                  </a:cubicBezTo>
                  <a:cubicBezTo>
                    <a:pt x="11923" y="2146"/>
                    <a:pt x="12209" y="2146"/>
                    <a:pt x="12447" y="2051"/>
                  </a:cubicBezTo>
                  <a:cubicBezTo>
                    <a:pt x="12852" y="2396"/>
                    <a:pt x="13245" y="2729"/>
                    <a:pt x="13626" y="3075"/>
                  </a:cubicBezTo>
                  <a:cubicBezTo>
                    <a:pt x="14197" y="3586"/>
                    <a:pt x="14757" y="4098"/>
                    <a:pt x="15328" y="4610"/>
                  </a:cubicBezTo>
                  <a:cubicBezTo>
                    <a:pt x="14798" y="4819"/>
                    <a:pt x="14210" y="4882"/>
                    <a:pt x="13630" y="4882"/>
                  </a:cubicBezTo>
                  <a:cubicBezTo>
                    <a:pt x="13416" y="4882"/>
                    <a:pt x="13203" y="4873"/>
                    <a:pt x="12995" y="4860"/>
                  </a:cubicBezTo>
                  <a:cubicBezTo>
                    <a:pt x="12991" y="4860"/>
                    <a:pt x="12987" y="4860"/>
                    <a:pt x="12984" y="4860"/>
                  </a:cubicBezTo>
                  <a:cubicBezTo>
                    <a:pt x="12909" y="4860"/>
                    <a:pt x="12891" y="4981"/>
                    <a:pt x="12971" y="5003"/>
                  </a:cubicBezTo>
                  <a:cubicBezTo>
                    <a:pt x="13406" y="5132"/>
                    <a:pt x="13824" y="5203"/>
                    <a:pt x="14267" y="5203"/>
                  </a:cubicBezTo>
                  <a:cubicBezTo>
                    <a:pt x="14358" y="5203"/>
                    <a:pt x="14449" y="5200"/>
                    <a:pt x="14542" y="5194"/>
                  </a:cubicBezTo>
                  <a:cubicBezTo>
                    <a:pt x="14911" y="5158"/>
                    <a:pt x="15352" y="5146"/>
                    <a:pt x="15590" y="4837"/>
                  </a:cubicBezTo>
                  <a:cubicBezTo>
                    <a:pt x="16388" y="5563"/>
                    <a:pt x="17197" y="6289"/>
                    <a:pt x="17995" y="7015"/>
                  </a:cubicBezTo>
                  <a:cubicBezTo>
                    <a:pt x="20424" y="9230"/>
                    <a:pt x="22853" y="11457"/>
                    <a:pt x="25270" y="13695"/>
                  </a:cubicBezTo>
                  <a:cubicBezTo>
                    <a:pt x="24567" y="13707"/>
                    <a:pt x="23853" y="13731"/>
                    <a:pt x="23151" y="13766"/>
                  </a:cubicBezTo>
                  <a:cubicBezTo>
                    <a:pt x="21019" y="13885"/>
                    <a:pt x="18888" y="14112"/>
                    <a:pt x="16769" y="14445"/>
                  </a:cubicBezTo>
                  <a:cubicBezTo>
                    <a:pt x="15114" y="14707"/>
                    <a:pt x="13304" y="14933"/>
                    <a:pt x="11732" y="15564"/>
                  </a:cubicBezTo>
                  <a:cubicBezTo>
                    <a:pt x="11637" y="15576"/>
                    <a:pt x="11530" y="15600"/>
                    <a:pt x="11435" y="15624"/>
                  </a:cubicBezTo>
                  <a:cubicBezTo>
                    <a:pt x="11268" y="14743"/>
                    <a:pt x="10506" y="13969"/>
                    <a:pt x="9756" y="13552"/>
                  </a:cubicBezTo>
                  <a:cubicBezTo>
                    <a:pt x="9730" y="13536"/>
                    <a:pt x="9704" y="13529"/>
                    <a:pt x="9680" y="13529"/>
                  </a:cubicBezTo>
                  <a:cubicBezTo>
                    <a:pt x="9558" y="13529"/>
                    <a:pt x="9472" y="13701"/>
                    <a:pt x="9601" y="13790"/>
                  </a:cubicBezTo>
                  <a:cubicBezTo>
                    <a:pt x="9970" y="14064"/>
                    <a:pt x="10304" y="14374"/>
                    <a:pt x="10566" y="14743"/>
                  </a:cubicBezTo>
                  <a:cubicBezTo>
                    <a:pt x="10792" y="15052"/>
                    <a:pt x="10923" y="15386"/>
                    <a:pt x="11090" y="15707"/>
                  </a:cubicBezTo>
                  <a:cubicBezTo>
                    <a:pt x="10089" y="15945"/>
                    <a:pt x="9101" y="16195"/>
                    <a:pt x="8113" y="16445"/>
                  </a:cubicBezTo>
                  <a:cubicBezTo>
                    <a:pt x="7565" y="16576"/>
                    <a:pt x="7006" y="16707"/>
                    <a:pt x="6446" y="16838"/>
                  </a:cubicBezTo>
                  <a:cubicBezTo>
                    <a:pt x="5708" y="16112"/>
                    <a:pt x="4458" y="15719"/>
                    <a:pt x="3505" y="15528"/>
                  </a:cubicBezTo>
                  <a:cubicBezTo>
                    <a:pt x="3499" y="15527"/>
                    <a:pt x="3492" y="15527"/>
                    <a:pt x="3486" y="15527"/>
                  </a:cubicBezTo>
                  <a:cubicBezTo>
                    <a:pt x="3370" y="15527"/>
                    <a:pt x="3333" y="15732"/>
                    <a:pt x="3458" y="15755"/>
                  </a:cubicBezTo>
                  <a:cubicBezTo>
                    <a:pt x="4041" y="15886"/>
                    <a:pt x="4613" y="16076"/>
                    <a:pt x="5148" y="16350"/>
                  </a:cubicBezTo>
                  <a:cubicBezTo>
                    <a:pt x="5482" y="16517"/>
                    <a:pt x="5767" y="16731"/>
                    <a:pt x="6053" y="16933"/>
                  </a:cubicBezTo>
                  <a:cubicBezTo>
                    <a:pt x="4065" y="17398"/>
                    <a:pt x="2053" y="17874"/>
                    <a:pt x="160" y="18600"/>
                  </a:cubicBezTo>
                  <a:cubicBezTo>
                    <a:pt x="0" y="18657"/>
                    <a:pt x="80" y="18888"/>
                    <a:pt x="233" y="18888"/>
                  </a:cubicBezTo>
                  <a:cubicBezTo>
                    <a:pt x="240" y="18888"/>
                    <a:pt x="247" y="18887"/>
                    <a:pt x="255" y="18886"/>
                  </a:cubicBezTo>
                  <a:cubicBezTo>
                    <a:pt x="1207" y="18719"/>
                    <a:pt x="2136" y="18505"/>
                    <a:pt x="3077" y="18255"/>
                  </a:cubicBezTo>
                  <a:lnTo>
                    <a:pt x="3077" y="18255"/>
                  </a:lnTo>
                  <a:cubicBezTo>
                    <a:pt x="2981" y="18457"/>
                    <a:pt x="2886" y="18648"/>
                    <a:pt x="2767" y="18838"/>
                  </a:cubicBezTo>
                  <a:cubicBezTo>
                    <a:pt x="2529" y="19196"/>
                    <a:pt x="2219" y="19493"/>
                    <a:pt x="1922" y="19803"/>
                  </a:cubicBezTo>
                  <a:cubicBezTo>
                    <a:pt x="1862" y="19862"/>
                    <a:pt x="1910" y="19987"/>
                    <a:pt x="1989" y="19987"/>
                  </a:cubicBezTo>
                  <a:cubicBezTo>
                    <a:pt x="2005" y="19987"/>
                    <a:pt x="2023" y="19982"/>
                    <a:pt x="2041" y="19969"/>
                  </a:cubicBezTo>
                  <a:cubicBezTo>
                    <a:pt x="2636" y="19612"/>
                    <a:pt x="3279" y="18886"/>
                    <a:pt x="3446" y="18160"/>
                  </a:cubicBezTo>
                  <a:cubicBezTo>
                    <a:pt x="5053" y="17731"/>
                    <a:pt x="6648" y="17243"/>
                    <a:pt x="8244" y="16838"/>
                  </a:cubicBezTo>
                  <a:lnTo>
                    <a:pt x="8244" y="16838"/>
                  </a:lnTo>
                  <a:cubicBezTo>
                    <a:pt x="8137" y="17838"/>
                    <a:pt x="7434" y="18826"/>
                    <a:pt x="6815" y="19600"/>
                  </a:cubicBezTo>
                  <a:cubicBezTo>
                    <a:pt x="6770" y="19655"/>
                    <a:pt x="6821" y="19716"/>
                    <a:pt x="6874" y="19716"/>
                  </a:cubicBezTo>
                  <a:cubicBezTo>
                    <a:pt x="6891" y="19716"/>
                    <a:pt x="6908" y="19710"/>
                    <a:pt x="6922" y="19696"/>
                  </a:cubicBezTo>
                  <a:cubicBezTo>
                    <a:pt x="7458" y="19231"/>
                    <a:pt x="7899" y="18719"/>
                    <a:pt x="8244" y="18088"/>
                  </a:cubicBezTo>
                  <a:cubicBezTo>
                    <a:pt x="8458" y="17683"/>
                    <a:pt x="8732" y="17219"/>
                    <a:pt x="8518" y="16767"/>
                  </a:cubicBezTo>
                  <a:cubicBezTo>
                    <a:pt x="9696" y="16469"/>
                    <a:pt x="10863" y="16183"/>
                    <a:pt x="12030" y="15909"/>
                  </a:cubicBezTo>
                  <a:cubicBezTo>
                    <a:pt x="13518" y="15624"/>
                    <a:pt x="14995" y="15219"/>
                    <a:pt x="16483" y="14969"/>
                  </a:cubicBezTo>
                  <a:cubicBezTo>
                    <a:pt x="18388" y="14647"/>
                    <a:pt x="20317" y="14433"/>
                    <a:pt x="22234" y="14290"/>
                  </a:cubicBezTo>
                  <a:cubicBezTo>
                    <a:pt x="23031" y="14231"/>
                    <a:pt x="23829" y="14195"/>
                    <a:pt x="24627" y="14171"/>
                  </a:cubicBezTo>
                  <a:lnTo>
                    <a:pt x="24627" y="14171"/>
                  </a:lnTo>
                  <a:cubicBezTo>
                    <a:pt x="24032" y="14671"/>
                    <a:pt x="23496" y="15255"/>
                    <a:pt x="22948" y="15743"/>
                  </a:cubicBezTo>
                  <a:cubicBezTo>
                    <a:pt x="22031" y="16564"/>
                    <a:pt x="21138" y="17398"/>
                    <a:pt x="20269" y="18255"/>
                  </a:cubicBezTo>
                  <a:cubicBezTo>
                    <a:pt x="20166" y="18358"/>
                    <a:pt x="20255" y="18505"/>
                    <a:pt x="20367" y="18505"/>
                  </a:cubicBezTo>
                  <a:cubicBezTo>
                    <a:pt x="20397" y="18505"/>
                    <a:pt x="20429" y="18495"/>
                    <a:pt x="20460" y="18469"/>
                  </a:cubicBezTo>
                  <a:cubicBezTo>
                    <a:pt x="21388" y="17683"/>
                    <a:pt x="22317" y="16898"/>
                    <a:pt x="23246" y="16100"/>
                  </a:cubicBezTo>
                  <a:cubicBezTo>
                    <a:pt x="23948" y="15493"/>
                    <a:pt x="24829" y="14886"/>
                    <a:pt x="25437" y="14159"/>
                  </a:cubicBezTo>
                  <a:cubicBezTo>
                    <a:pt x="25623" y="14157"/>
                    <a:pt x="25809" y="14156"/>
                    <a:pt x="25996" y="14156"/>
                  </a:cubicBezTo>
                  <a:cubicBezTo>
                    <a:pt x="28640" y="14156"/>
                    <a:pt x="31261" y="14401"/>
                    <a:pt x="33830" y="15124"/>
                  </a:cubicBezTo>
                  <a:cubicBezTo>
                    <a:pt x="35545" y="15612"/>
                    <a:pt x="37212" y="16207"/>
                    <a:pt x="38795" y="16993"/>
                  </a:cubicBezTo>
                  <a:cubicBezTo>
                    <a:pt x="36617" y="18029"/>
                    <a:pt x="34509" y="19184"/>
                    <a:pt x="32390" y="20327"/>
                  </a:cubicBezTo>
                  <a:cubicBezTo>
                    <a:pt x="32140" y="19755"/>
                    <a:pt x="31390" y="19362"/>
                    <a:pt x="30842" y="19231"/>
                  </a:cubicBezTo>
                  <a:cubicBezTo>
                    <a:pt x="30826" y="19227"/>
                    <a:pt x="30810" y="19225"/>
                    <a:pt x="30795" y="19225"/>
                  </a:cubicBezTo>
                  <a:cubicBezTo>
                    <a:pt x="30639" y="19225"/>
                    <a:pt x="30583" y="19440"/>
                    <a:pt x="30747" y="19505"/>
                  </a:cubicBezTo>
                  <a:cubicBezTo>
                    <a:pt x="31068" y="19636"/>
                    <a:pt x="31366" y="19815"/>
                    <a:pt x="31628" y="20041"/>
                  </a:cubicBezTo>
                  <a:cubicBezTo>
                    <a:pt x="31794" y="20184"/>
                    <a:pt x="31914" y="20362"/>
                    <a:pt x="32056" y="20517"/>
                  </a:cubicBezTo>
                  <a:cubicBezTo>
                    <a:pt x="32009" y="20541"/>
                    <a:pt x="31949" y="20565"/>
                    <a:pt x="31902" y="20600"/>
                  </a:cubicBezTo>
                  <a:cubicBezTo>
                    <a:pt x="31021" y="21077"/>
                    <a:pt x="30068" y="21541"/>
                    <a:pt x="29139" y="22029"/>
                  </a:cubicBezTo>
                  <a:cubicBezTo>
                    <a:pt x="28877" y="21898"/>
                    <a:pt x="28556" y="21839"/>
                    <a:pt x="28306" y="21791"/>
                  </a:cubicBezTo>
                  <a:cubicBezTo>
                    <a:pt x="28004" y="21728"/>
                    <a:pt x="27703" y="21701"/>
                    <a:pt x="27401" y="21701"/>
                  </a:cubicBezTo>
                  <a:cubicBezTo>
                    <a:pt x="27250" y="21701"/>
                    <a:pt x="27099" y="21708"/>
                    <a:pt x="26949" y="21720"/>
                  </a:cubicBezTo>
                  <a:cubicBezTo>
                    <a:pt x="26818" y="21732"/>
                    <a:pt x="26830" y="21958"/>
                    <a:pt x="26961" y="21958"/>
                  </a:cubicBezTo>
                  <a:cubicBezTo>
                    <a:pt x="27062" y="21952"/>
                    <a:pt x="27164" y="21949"/>
                    <a:pt x="27266" y="21949"/>
                  </a:cubicBezTo>
                  <a:cubicBezTo>
                    <a:pt x="27596" y="21949"/>
                    <a:pt x="27928" y="21980"/>
                    <a:pt x="28246" y="22053"/>
                  </a:cubicBezTo>
                  <a:cubicBezTo>
                    <a:pt x="28413" y="22089"/>
                    <a:pt x="28580" y="22160"/>
                    <a:pt x="28746" y="22220"/>
                  </a:cubicBezTo>
                  <a:cubicBezTo>
                    <a:pt x="27496" y="22875"/>
                    <a:pt x="26282" y="23565"/>
                    <a:pt x="25222" y="24410"/>
                  </a:cubicBezTo>
                  <a:cubicBezTo>
                    <a:pt x="25097" y="24504"/>
                    <a:pt x="25200" y="24671"/>
                    <a:pt x="25332" y="24671"/>
                  </a:cubicBezTo>
                  <a:cubicBezTo>
                    <a:pt x="25350" y="24671"/>
                    <a:pt x="25370" y="24668"/>
                    <a:pt x="25389" y="24661"/>
                  </a:cubicBezTo>
                  <a:cubicBezTo>
                    <a:pt x="25960" y="24422"/>
                    <a:pt x="26520" y="24149"/>
                    <a:pt x="27068" y="23863"/>
                  </a:cubicBezTo>
                  <a:lnTo>
                    <a:pt x="27068" y="23863"/>
                  </a:lnTo>
                  <a:cubicBezTo>
                    <a:pt x="27056" y="23946"/>
                    <a:pt x="27032" y="24041"/>
                    <a:pt x="27008" y="24125"/>
                  </a:cubicBezTo>
                  <a:cubicBezTo>
                    <a:pt x="26913" y="24410"/>
                    <a:pt x="26746" y="24661"/>
                    <a:pt x="26627" y="24934"/>
                  </a:cubicBezTo>
                  <a:cubicBezTo>
                    <a:pt x="26591" y="25015"/>
                    <a:pt x="26663" y="25075"/>
                    <a:pt x="26731" y="25075"/>
                  </a:cubicBezTo>
                  <a:cubicBezTo>
                    <a:pt x="26754" y="25075"/>
                    <a:pt x="26776" y="25068"/>
                    <a:pt x="26794" y="25053"/>
                  </a:cubicBezTo>
                  <a:cubicBezTo>
                    <a:pt x="27115" y="24780"/>
                    <a:pt x="27425" y="24172"/>
                    <a:pt x="27437" y="23672"/>
                  </a:cubicBezTo>
                  <a:cubicBezTo>
                    <a:pt x="28413" y="23137"/>
                    <a:pt x="29389" y="22553"/>
                    <a:pt x="30342" y="21982"/>
                  </a:cubicBezTo>
                  <a:lnTo>
                    <a:pt x="30342" y="21982"/>
                  </a:lnTo>
                  <a:cubicBezTo>
                    <a:pt x="30330" y="22636"/>
                    <a:pt x="30163" y="23279"/>
                    <a:pt x="29913" y="23899"/>
                  </a:cubicBezTo>
                  <a:cubicBezTo>
                    <a:pt x="29890" y="23953"/>
                    <a:pt x="29933" y="23993"/>
                    <a:pt x="29980" y="23993"/>
                  </a:cubicBezTo>
                  <a:cubicBezTo>
                    <a:pt x="30004" y="23993"/>
                    <a:pt x="30028" y="23982"/>
                    <a:pt x="30044" y="23958"/>
                  </a:cubicBezTo>
                  <a:cubicBezTo>
                    <a:pt x="30354" y="23541"/>
                    <a:pt x="30568" y="23113"/>
                    <a:pt x="30687" y="22601"/>
                  </a:cubicBezTo>
                  <a:cubicBezTo>
                    <a:pt x="30747" y="22327"/>
                    <a:pt x="30830" y="22017"/>
                    <a:pt x="30699" y="21767"/>
                  </a:cubicBezTo>
                  <a:cubicBezTo>
                    <a:pt x="31211" y="21470"/>
                    <a:pt x="31723" y="21172"/>
                    <a:pt x="32235" y="20886"/>
                  </a:cubicBezTo>
                  <a:cubicBezTo>
                    <a:pt x="33997" y="19922"/>
                    <a:pt x="35771" y="18969"/>
                    <a:pt x="37533" y="18005"/>
                  </a:cubicBezTo>
                  <a:lnTo>
                    <a:pt x="37533" y="18005"/>
                  </a:lnTo>
                  <a:cubicBezTo>
                    <a:pt x="37426" y="18219"/>
                    <a:pt x="37331" y="18422"/>
                    <a:pt x="37236" y="18636"/>
                  </a:cubicBezTo>
                  <a:cubicBezTo>
                    <a:pt x="37081" y="18969"/>
                    <a:pt x="36867" y="19279"/>
                    <a:pt x="36747" y="19624"/>
                  </a:cubicBezTo>
                  <a:cubicBezTo>
                    <a:pt x="36716" y="19711"/>
                    <a:pt x="36783" y="19766"/>
                    <a:pt x="36853" y="19766"/>
                  </a:cubicBezTo>
                  <a:cubicBezTo>
                    <a:pt x="36889" y="19766"/>
                    <a:pt x="36926" y="19752"/>
                    <a:pt x="36950" y="19719"/>
                  </a:cubicBezTo>
                  <a:cubicBezTo>
                    <a:pt x="37367" y="19243"/>
                    <a:pt x="37640" y="18505"/>
                    <a:pt x="37771" y="17874"/>
                  </a:cubicBezTo>
                  <a:cubicBezTo>
                    <a:pt x="38212" y="17636"/>
                    <a:pt x="38664" y="17398"/>
                    <a:pt x="39105" y="17148"/>
                  </a:cubicBezTo>
                  <a:cubicBezTo>
                    <a:pt x="39438" y="17326"/>
                    <a:pt x="39784" y="17517"/>
                    <a:pt x="40117" y="17719"/>
                  </a:cubicBezTo>
                  <a:cubicBezTo>
                    <a:pt x="41748" y="18684"/>
                    <a:pt x="43332" y="19708"/>
                    <a:pt x="44963" y="20660"/>
                  </a:cubicBezTo>
                  <a:cubicBezTo>
                    <a:pt x="43891" y="21148"/>
                    <a:pt x="42701" y="21910"/>
                    <a:pt x="41962" y="22744"/>
                  </a:cubicBezTo>
                  <a:cubicBezTo>
                    <a:pt x="41871" y="22856"/>
                    <a:pt x="41989" y="22994"/>
                    <a:pt x="42107" y="22994"/>
                  </a:cubicBezTo>
                  <a:cubicBezTo>
                    <a:pt x="42126" y="22994"/>
                    <a:pt x="42146" y="22990"/>
                    <a:pt x="42165" y="22982"/>
                  </a:cubicBezTo>
                  <a:cubicBezTo>
                    <a:pt x="42736" y="22696"/>
                    <a:pt x="43236" y="22291"/>
                    <a:pt x="43760" y="21946"/>
                  </a:cubicBezTo>
                  <a:cubicBezTo>
                    <a:pt x="44296" y="21589"/>
                    <a:pt x="44856" y="21267"/>
                    <a:pt x="45391" y="20910"/>
                  </a:cubicBezTo>
                  <a:cubicBezTo>
                    <a:pt x="45606" y="21041"/>
                    <a:pt x="45820" y="21160"/>
                    <a:pt x="46034" y="21279"/>
                  </a:cubicBezTo>
                  <a:cubicBezTo>
                    <a:pt x="49606" y="23256"/>
                    <a:pt x="53404" y="24922"/>
                    <a:pt x="57464" y="25565"/>
                  </a:cubicBezTo>
                  <a:cubicBezTo>
                    <a:pt x="57512" y="25577"/>
                    <a:pt x="57560" y="25577"/>
                    <a:pt x="57607" y="25589"/>
                  </a:cubicBezTo>
                  <a:cubicBezTo>
                    <a:pt x="56226" y="26101"/>
                    <a:pt x="54869" y="26708"/>
                    <a:pt x="53523" y="27328"/>
                  </a:cubicBezTo>
                  <a:cubicBezTo>
                    <a:pt x="53333" y="26923"/>
                    <a:pt x="52821" y="26613"/>
                    <a:pt x="52440" y="26506"/>
                  </a:cubicBezTo>
                  <a:cubicBezTo>
                    <a:pt x="52427" y="26502"/>
                    <a:pt x="52413" y="26499"/>
                    <a:pt x="52400" y="26499"/>
                  </a:cubicBezTo>
                  <a:cubicBezTo>
                    <a:pt x="52275" y="26499"/>
                    <a:pt x="52181" y="26692"/>
                    <a:pt x="52321" y="26768"/>
                  </a:cubicBezTo>
                  <a:cubicBezTo>
                    <a:pt x="52547" y="26887"/>
                    <a:pt x="52761" y="27030"/>
                    <a:pt x="52940" y="27232"/>
                  </a:cubicBezTo>
                  <a:cubicBezTo>
                    <a:pt x="53023" y="27316"/>
                    <a:pt x="53083" y="27411"/>
                    <a:pt x="53154" y="27494"/>
                  </a:cubicBezTo>
                  <a:cubicBezTo>
                    <a:pt x="53035" y="27554"/>
                    <a:pt x="52916" y="27601"/>
                    <a:pt x="52809" y="27649"/>
                  </a:cubicBezTo>
                  <a:cubicBezTo>
                    <a:pt x="52214" y="27923"/>
                    <a:pt x="51583" y="28185"/>
                    <a:pt x="50952" y="28447"/>
                  </a:cubicBezTo>
                  <a:cubicBezTo>
                    <a:pt x="50773" y="28351"/>
                    <a:pt x="50547" y="28292"/>
                    <a:pt x="50380" y="28244"/>
                  </a:cubicBezTo>
                  <a:cubicBezTo>
                    <a:pt x="50059" y="28161"/>
                    <a:pt x="49725" y="28125"/>
                    <a:pt x="49392" y="28113"/>
                  </a:cubicBezTo>
                  <a:cubicBezTo>
                    <a:pt x="49249" y="28113"/>
                    <a:pt x="49225" y="28351"/>
                    <a:pt x="49380" y="28351"/>
                  </a:cubicBezTo>
                  <a:cubicBezTo>
                    <a:pt x="49702" y="28363"/>
                    <a:pt x="50023" y="28411"/>
                    <a:pt x="50333" y="28518"/>
                  </a:cubicBezTo>
                  <a:cubicBezTo>
                    <a:pt x="50416" y="28542"/>
                    <a:pt x="50487" y="28578"/>
                    <a:pt x="50571" y="28613"/>
                  </a:cubicBezTo>
                  <a:cubicBezTo>
                    <a:pt x="49630" y="29030"/>
                    <a:pt x="48701" y="29459"/>
                    <a:pt x="47892" y="30018"/>
                  </a:cubicBezTo>
                  <a:cubicBezTo>
                    <a:pt x="47773" y="30094"/>
                    <a:pt x="47850" y="30287"/>
                    <a:pt x="47972" y="30287"/>
                  </a:cubicBezTo>
                  <a:cubicBezTo>
                    <a:pt x="47984" y="30287"/>
                    <a:pt x="47997" y="30285"/>
                    <a:pt x="48011" y="30280"/>
                  </a:cubicBezTo>
                  <a:cubicBezTo>
                    <a:pt x="48439" y="30149"/>
                    <a:pt x="48856" y="29994"/>
                    <a:pt x="49273" y="29816"/>
                  </a:cubicBezTo>
                  <a:lnTo>
                    <a:pt x="49273" y="29816"/>
                  </a:lnTo>
                  <a:cubicBezTo>
                    <a:pt x="49261" y="29864"/>
                    <a:pt x="49249" y="29899"/>
                    <a:pt x="49237" y="29935"/>
                  </a:cubicBezTo>
                  <a:cubicBezTo>
                    <a:pt x="49142" y="30137"/>
                    <a:pt x="48999" y="30328"/>
                    <a:pt x="48904" y="30530"/>
                  </a:cubicBezTo>
                  <a:cubicBezTo>
                    <a:pt x="48875" y="30587"/>
                    <a:pt x="48937" y="30667"/>
                    <a:pt x="49000" y="30667"/>
                  </a:cubicBezTo>
                  <a:cubicBezTo>
                    <a:pt x="49016" y="30667"/>
                    <a:pt x="49032" y="30661"/>
                    <a:pt x="49047" y="30649"/>
                  </a:cubicBezTo>
                  <a:cubicBezTo>
                    <a:pt x="49321" y="30483"/>
                    <a:pt x="49630" y="30030"/>
                    <a:pt x="49654" y="29649"/>
                  </a:cubicBezTo>
                  <a:cubicBezTo>
                    <a:pt x="50404" y="29316"/>
                    <a:pt x="51130" y="28947"/>
                    <a:pt x="51857" y="28578"/>
                  </a:cubicBezTo>
                  <a:lnTo>
                    <a:pt x="51857" y="28578"/>
                  </a:lnTo>
                  <a:cubicBezTo>
                    <a:pt x="51821" y="28780"/>
                    <a:pt x="51797" y="28971"/>
                    <a:pt x="51726" y="29173"/>
                  </a:cubicBezTo>
                  <a:cubicBezTo>
                    <a:pt x="51642" y="29435"/>
                    <a:pt x="51547" y="29709"/>
                    <a:pt x="51428" y="29959"/>
                  </a:cubicBezTo>
                  <a:cubicBezTo>
                    <a:pt x="51410" y="30012"/>
                    <a:pt x="51458" y="30064"/>
                    <a:pt x="51508" y="30064"/>
                  </a:cubicBezTo>
                  <a:cubicBezTo>
                    <a:pt x="51525" y="30064"/>
                    <a:pt x="51543" y="30058"/>
                    <a:pt x="51559" y="30042"/>
                  </a:cubicBezTo>
                  <a:cubicBezTo>
                    <a:pt x="51821" y="29756"/>
                    <a:pt x="52011" y="29471"/>
                    <a:pt x="52142" y="29102"/>
                  </a:cubicBezTo>
                  <a:cubicBezTo>
                    <a:pt x="52226" y="28887"/>
                    <a:pt x="52321" y="28613"/>
                    <a:pt x="52214" y="28399"/>
                  </a:cubicBezTo>
                  <a:cubicBezTo>
                    <a:pt x="52464" y="28280"/>
                    <a:pt x="52726" y="28149"/>
                    <a:pt x="52988" y="28030"/>
                  </a:cubicBezTo>
                  <a:cubicBezTo>
                    <a:pt x="54714" y="27232"/>
                    <a:pt x="56452" y="26458"/>
                    <a:pt x="58179" y="25661"/>
                  </a:cubicBezTo>
                  <a:cubicBezTo>
                    <a:pt x="59209" y="25799"/>
                    <a:pt x="60265" y="25868"/>
                    <a:pt x="61332" y="25868"/>
                  </a:cubicBezTo>
                  <a:cubicBezTo>
                    <a:pt x="61732" y="25868"/>
                    <a:pt x="62134" y="25859"/>
                    <a:pt x="62536" y="25839"/>
                  </a:cubicBezTo>
                  <a:cubicBezTo>
                    <a:pt x="62536" y="25839"/>
                    <a:pt x="62548" y="25827"/>
                    <a:pt x="62548" y="25827"/>
                  </a:cubicBezTo>
                  <a:cubicBezTo>
                    <a:pt x="65168" y="25696"/>
                    <a:pt x="67775" y="25089"/>
                    <a:pt x="70025" y="23875"/>
                  </a:cubicBezTo>
                  <a:cubicBezTo>
                    <a:pt x="70426" y="23659"/>
                    <a:pt x="70224" y="23089"/>
                    <a:pt x="69856" y="23089"/>
                  </a:cubicBezTo>
                  <a:cubicBezTo>
                    <a:pt x="69797" y="23089"/>
                    <a:pt x="69734" y="23104"/>
                    <a:pt x="69668" y="23137"/>
                  </a:cubicBezTo>
                  <a:cubicBezTo>
                    <a:pt x="67311" y="24387"/>
                    <a:pt x="64882" y="25077"/>
                    <a:pt x="62370" y="25280"/>
                  </a:cubicBezTo>
                  <a:cubicBezTo>
                    <a:pt x="61429" y="24172"/>
                    <a:pt x="60262" y="23089"/>
                    <a:pt x="58976" y="22446"/>
                  </a:cubicBezTo>
                  <a:cubicBezTo>
                    <a:pt x="58948" y="22434"/>
                    <a:pt x="58920" y="22428"/>
                    <a:pt x="58895" y="22428"/>
                  </a:cubicBezTo>
                  <a:cubicBezTo>
                    <a:pt x="58747" y="22428"/>
                    <a:pt x="58656" y="22608"/>
                    <a:pt x="58798" y="22720"/>
                  </a:cubicBezTo>
                  <a:cubicBezTo>
                    <a:pt x="59834" y="23601"/>
                    <a:pt x="60893" y="24399"/>
                    <a:pt x="61894" y="25292"/>
                  </a:cubicBezTo>
                  <a:cubicBezTo>
                    <a:pt x="61529" y="25311"/>
                    <a:pt x="61162" y="25320"/>
                    <a:pt x="60792" y="25320"/>
                  </a:cubicBezTo>
                  <a:cubicBezTo>
                    <a:pt x="59774" y="25320"/>
                    <a:pt x="58739" y="25246"/>
                    <a:pt x="57691" y="25089"/>
                  </a:cubicBezTo>
                  <a:cubicBezTo>
                    <a:pt x="56143" y="24863"/>
                    <a:pt x="54631" y="24470"/>
                    <a:pt x="53142" y="23970"/>
                  </a:cubicBezTo>
                  <a:cubicBezTo>
                    <a:pt x="52440" y="22898"/>
                    <a:pt x="51714" y="21839"/>
                    <a:pt x="50987" y="20779"/>
                  </a:cubicBezTo>
                  <a:cubicBezTo>
                    <a:pt x="51845" y="19053"/>
                    <a:pt x="52118" y="17029"/>
                    <a:pt x="51940" y="15136"/>
                  </a:cubicBezTo>
                  <a:cubicBezTo>
                    <a:pt x="51934" y="15037"/>
                    <a:pt x="51850" y="14990"/>
                    <a:pt x="51766" y="14990"/>
                  </a:cubicBezTo>
                  <a:cubicBezTo>
                    <a:pt x="51677" y="14990"/>
                    <a:pt x="51588" y="15043"/>
                    <a:pt x="51595" y="15147"/>
                  </a:cubicBezTo>
                  <a:cubicBezTo>
                    <a:pt x="51642" y="16076"/>
                    <a:pt x="51595" y="16981"/>
                    <a:pt x="51464" y="17862"/>
                  </a:cubicBezTo>
                  <a:cubicBezTo>
                    <a:pt x="50606" y="16683"/>
                    <a:pt x="50225" y="15409"/>
                    <a:pt x="49952" y="13969"/>
                  </a:cubicBezTo>
                  <a:cubicBezTo>
                    <a:pt x="49940" y="13917"/>
                    <a:pt x="49894" y="13890"/>
                    <a:pt x="49851" y="13890"/>
                  </a:cubicBezTo>
                  <a:cubicBezTo>
                    <a:pt x="49805" y="13890"/>
                    <a:pt x="49761" y="13920"/>
                    <a:pt x="49761" y="13981"/>
                  </a:cubicBezTo>
                  <a:cubicBezTo>
                    <a:pt x="49702" y="15540"/>
                    <a:pt x="50428" y="17041"/>
                    <a:pt x="51416" y="18219"/>
                  </a:cubicBezTo>
                  <a:cubicBezTo>
                    <a:pt x="51285" y="19017"/>
                    <a:pt x="51095" y="19803"/>
                    <a:pt x="50856" y="20589"/>
                  </a:cubicBezTo>
                  <a:cubicBezTo>
                    <a:pt x="49368" y="18410"/>
                    <a:pt x="47844" y="16255"/>
                    <a:pt x="46332" y="14088"/>
                  </a:cubicBezTo>
                  <a:cubicBezTo>
                    <a:pt x="45772" y="13302"/>
                    <a:pt x="45201" y="12516"/>
                    <a:pt x="44653" y="11718"/>
                  </a:cubicBezTo>
                  <a:cubicBezTo>
                    <a:pt x="45356" y="11433"/>
                    <a:pt x="45737" y="10421"/>
                    <a:pt x="45808" y="9718"/>
                  </a:cubicBezTo>
                  <a:cubicBezTo>
                    <a:pt x="45822" y="9626"/>
                    <a:pt x="45735" y="9563"/>
                    <a:pt x="45652" y="9563"/>
                  </a:cubicBezTo>
                  <a:cubicBezTo>
                    <a:pt x="45596" y="9563"/>
                    <a:pt x="45542" y="9592"/>
                    <a:pt x="45522" y="9659"/>
                  </a:cubicBezTo>
                  <a:cubicBezTo>
                    <a:pt x="45439" y="10040"/>
                    <a:pt x="45308" y="10385"/>
                    <a:pt x="45094" y="10706"/>
                  </a:cubicBezTo>
                  <a:cubicBezTo>
                    <a:pt x="44915" y="10992"/>
                    <a:pt x="44653" y="11206"/>
                    <a:pt x="44475" y="11480"/>
                  </a:cubicBezTo>
                  <a:cubicBezTo>
                    <a:pt x="43760" y="10468"/>
                    <a:pt x="43058" y="9456"/>
                    <a:pt x="42332" y="8456"/>
                  </a:cubicBezTo>
                  <a:cubicBezTo>
                    <a:pt x="42522" y="8111"/>
                    <a:pt x="42534" y="7587"/>
                    <a:pt x="42558" y="7230"/>
                  </a:cubicBezTo>
                  <a:cubicBezTo>
                    <a:pt x="42582" y="6742"/>
                    <a:pt x="42534" y="6253"/>
                    <a:pt x="42427" y="5777"/>
                  </a:cubicBezTo>
                  <a:cubicBezTo>
                    <a:pt x="42417" y="5710"/>
                    <a:pt x="42369" y="5681"/>
                    <a:pt x="42319" y="5681"/>
                  </a:cubicBezTo>
                  <a:cubicBezTo>
                    <a:pt x="42254" y="5681"/>
                    <a:pt x="42187" y="5732"/>
                    <a:pt x="42201" y="5813"/>
                  </a:cubicBezTo>
                  <a:cubicBezTo>
                    <a:pt x="42284" y="6277"/>
                    <a:pt x="42320" y="6742"/>
                    <a:pt x="42284" y="7218"/>
                  </a:cubicBezTo>
                  <a:cubicBezTo>
                    <a:pt x="42272" y="7444"/>
                    <a:pt x="42236" y="7658"/>
                    <a:pt x="42189" y="7885"/>
                  </a:cubicBezTo>
                  <a:cubicBezTo>
                    <a:pt x="42177" y="7968"/>
                    <a:pt x="42141" y="8063"/>
                    <a:pt x="42117" y="8158"/>
                  </a:cubicBezTo>
                  <a:cubicBezTo>
                    <a:pt x="41189" y="6849"/>
                    <a:pt x="40296" y="5408"/>
                    <a:pt x="39164" y="4253"/>
                  </a:cubicBezTo>
                  <a:cubicBezTo>
                    <a:pt x="39136" y="4225"/>
                    <a:pt x="39098" y="4212"/>
                    <a:pt x="39060" y="4212"/>
                  </a:cubicBezTo>
                  <a:cubicBezTo>
                    <a:pt x="38954" y="4212"/>
                    <a:pt x="38845" y="4306"/>
                    <a:pt x="38914" y="4420"/>
                  </a:cubicBezTo>
                  <a:cubicBezTo>
                    <a:pt x="39295" y="5039"/>
                    <a:pt x="39700" y="5646"/>
                    <a:pt x="40117" y="6253"/>
                  </a:cubicBezTo>
                  <a:cubicBezTo>
                    <a:pt x="39998" y="6242"/>
                    <a:pt x="39891" y="6230"/>
                    <a:pt x="39784" y="6218"/>
                  </a:cubicBezTo>
                  <a:cubicBezTo>
                    <a:pt x="39438" y="6146"/>
                    <a:pt x="39129" y="6003"/>
                    <a:pt x="38795" y="5908"/>
                  </a:cubicBezTo>
                  <a:cubicBezTo>
                    <a:pt x="38780" y="5902"/>
                    <a:pt x="38766" y="5899"/>
                    <a:pt x="38752" y="5899"/>
                  </a:cubicBezTo>
                  <a:cubicBezTo>
                    <a:pt x="38663" y="5899"/>
                    <a:pt x="38628" y="6025"/>
                    <a:pt x="38700" y="6087"/>
                  </a:cubicBezTo>
                  <a:cubicBezTo>
                    <a:pt x="38962" y="6313"/>
                    <a:pt x="39331" y="6444"/>
                    <a:pt x="39665" y="6504"/>
                  </a:cubicBezTo>
                  <a:cubicBezTo>
                    <a:pt x="39840" y="6545"/>
                    <a:pt x="40043" y="6577"/>
                    <a:pt x="40242" y="6577"/>
                  </a:cubicBezTo>
                  <a:cubicBezTo>
                    <a:pt x="40272" y="6577"/>
                    <a:pt x="40302" y="6577"/>
                    <a:pt x="40331" y="6575"/>
                  </a:cubicBezTo>
                  <a:cubicBezTo>
                    <a:pt x="41046" y="7611"/>
                    <a:pt x="41796" y="8635"/>
                    <a:pt x="42546" y="9647"/>
                  </a:cubicBezTo>
                  <a:cubicBezTo>
                    <a:pt x="42398" y="9662"/>
                    <a:pt x="42249" y="9669"/>
                    <a:pt x="42099" y="9669"/>
                  </a:cubicBezTo>
                  <a:cubicBezTo>
                    <a:pt x="41548" y="9669"/>
                    <a:pt x="40987" y="9573"/>
                    <a:pt x="40462" y="9432"/>
                  </a:cubicBezTo>
                  <a:cubicBezTo>
                    <a:pt x="40455" y="9430"/>
                    <a:pt x="40447" y="9429"/>
                    <a:pt x="40440" y="9429"/>
                  </a:cubicBezTo>
                  <a:cubicBezTo>
                    <a:pt x="40367" y="9429"/>
                    <a:pt x="40315" y="9531"/>
                    <a:pt x="40391" y="9563"/>
                  </a:cubicBezTo>
                  <a:cubicBezTo>
                    <a:pt x="40867" y="9802"/>
                    <a:pt x="41320" y="9968"/>
                    <a:pt x="41843" y="10040"/>
                  </a:cubicBezTo>
                  <a:cubicBezTo>
                    <a:pt x="42012" y="10060"/>
                    <a:pt x="42210" y="10091"/>
                    <a:pt x="42405" y="10091"/>
                  </a:cubicBezTo>
                  <a:cubicBezTo>
                    <a:pt x="42555" y="10091"/>
                    <a:pt x="42702" y="10073"/>
                    <a:pt x="42832" y="10016"/>
                  </a:cubicBezTo>
                  <a:cubicBezTo>
                    <a:pt x="43867" y="11421"/>
                    <a:pt x="44927" y="12826"/>
                    <a:pt x="45927" y="14231"/>
                  </a:cubicBezTo>
                  <a:cubicBezTo>
                    <a:pt x="48178" y="17433"/>
                    <a:pt x="50416" y="20648"/>
                    <a:pt x="52702" y="23827"/>
                  </a:cubicBezTo>
                  <a:cubicBezTo>
                    <a:pt x="49916" y="22863"/>
                    <a:pt x="47261" y="21505"/>
                    <a:pt x="44737" y="20017"/>
                  </a:cubicBezTo>
                  <a:cubicBezTo>
                    <a:pt x="42820" y="18886"/>
                    <a:pt x="40998" y="17588"/>
                    <a:pt x="39022" y="16576"/>
                  </a:cubicBezTo>
                  <a:cubicBezTo>
                    <a:pt x="37498" y="15790"/>
                    <a:pt x="35843" y="15231"/>
                    <a:pt x="34200" y="14755"/>
                  </a:cubicBezTo>
                  <a:cubicBezTo>
                    <a:pt x="33235" y="13695"/>
                    <a:pt x="32235" y="12659"/>
                    <a:pt x="31187" y="11659"/>
                  </a:cubicBezTo>
                  <a:cubicBezTo>
                    <a:pt x="31283" y="11076"/>
                    <a:pt x="31259" y="10480"/>
                    <a:pt x="31283" y="9897"/>
                  </a:cubicBezTo>
                  <a:cubicBezTo>
                    <a:pt x="31318" y="9325"/>
                    <a:pt x="31413" y="8742"/>
                    <a:pt x="31354" y="8158"/>
                  </a:cubicBezTo>
                  <a:cubicBezTo>
                    <a:pt x="31348" y="8080"/>
                    <a:pt x="31283" y="8041"/>
                    <a:pt x="31214" y="8041"/>
                  </a:cubicBezTo>
                  <a:cubicBezTo>
                    <a:pt x="31149" y="8041"/>
                    <a:pt x="31080" y="8077"/>
                    <a:pt x="31056" y="8147"/>
                  </a:cubicBezTo>
                  <a:cubicBezTo>
                    <a:pt x="30878" y="8718"/>
                    <a:pt x="30890" y="9361"/>
                    <a:pt x="30878" y="9968"/>
                  </a:cubicBezTo>
                  <a:cubicBezTo>
                    <a:pt x="30866" y="10433"/>
                    <a:pt x="30854" y="10921"/>
                    <a:pt x="30913" y="11385"/>
                  </a:cubicBezTo>
                  <a:cubicBezTo>
                    <a:pt x="29639" y="10183"/>
                    <a:pt x="28306" y="9028"/>
                    <a:pt x="26913" y="7968"/>
                  </a:cubicBezTo>
                  <a:cubicBezTo>
                    <a:pt x="26879" y="7941"/>
                    <a:pt x="26845" y="7929"/>
                    <a:pt x="26813" y="7929"/>
                  </a:cubicBezTo>
                  <a:cubicBezTo>
                    <a:pt x="26679" y="7929"/>
                    <a:pt x="26588" y="8138"/>
                    <a:pt x="26722" y="8254"/>
                  </a:cubicBezTo>
                  <a:cubicBezTo>
                    <a:pt x="29092" y="10325"/>
                    <a:pt x="31425" y="12397"/>
                    <a:pt x="33664" y="14612"/>
                  </a:cubicBezTo>
                  <a:cubicBezTo>
                    <a:pt x="33640" y="14600"/>
                    <a:pt x="33616" y="14588"/>
                    <a:pt x="33580" y="14576"/>
                  </a:cubicBezTo>
                  <a:cubicBezTo>
                    <a:pt x="31123" y="13919"/>
                    <a:pt x="28601" y="13693"/>
                    <a:pt x="26075" y="13693"/>
                  </a:cubicBezTo>
                  <a:cubicBezTo>
                    <a:pt x="25946" y="13693"/>
                    <a:pt x="25816" y="13694"/>
                    <a:pt x="25687" y="13695"/>
                  </a:cubicBezTo>
                  <a:cubicBezTo>
                    <a:pt x="25663" y="13623"/>
                    <a:pt x="25615" y="13576"/>
                    <a:pt x="25544" y="13564"/>
                  </a:cubicBezTo>
                  <a:cubicBezTo>
                    <a:pt x="23186" y="11159"/>
                    <a:pt x="20674" y="8909"/>
                    <a:pt x="18186" y="6634"/>
                  </a:cubicBezTo>
                  <a:cubicBezTo>
                    <a:pt x="18019" y="6480"/>
                    <a:pt x="17864" y="6337"/>
                    <a:pt x="17697" y="6194"/>
                  </a:cubicBezTo>
                  <a:cubicBezTo>
                    <a:pt x="18221" y="5718"/>
                    <a:pt x="18364" y="4753"/>
                    <a:pt x="18317" y="4110"/>
                  </a:cubicBezTo>
                  <a:cubicBezTo>
                    <a:pt x="18305" y="4030"/>
                    <a:pt x="18238" y="3991"/>
                    <a:pt x="18171" y="3991"/>
                  </a:cubicBezTo>
                  <a:cubicBezTo>
                    <a:pt x="18098" y="3991"/>
                    <a:pt x="18025" y="4036"/>
                    <a:pt x="18019" y="4122"/>
                  </a:cubicBezTo>
                  <a:cubicBezTo>
                    <a:pt x="18007" y="4503"/>
                    <a:pt x="17936" y="4884"/>
                    <a:pt x="17793" y="5230"/>
                  </a:cubicBezTo>
                  <a:cubicBezTo>
                    <a:pt x="17697" y="5480"/>
                    <a:pt x="17531" y="5694"/>
                    <a:pt x="17412" y="5932"/>
                  </a:cubicBezTo>
                  <a:cubicBezTo>
                    <a:pt x="16495" y="5099"/>
                    <a:pt x="15590" y="4265"/>
                    <a:pt x="14673" y="3444"/>
                  </a:cubicBezTo>
                  <a:cubicBezTo>
                    <a:pt x="14745" y="3086"/>
                    <a:pt x="14685" y="2646"/>
                    <a:pt x="14638" y="2301"/>
                  </a:cubicBezTo>
                  <a:cubicBezTo>
                    <a:pt x="14566" y="1812"/>
                    <a:pt x="14423" y="1348"/>
                    <a:pt x="14233" y="884"/>
                  </a:cubicBezTo>
                  <a:cubicBezTo>
                    <a:pt x="14213" y="840"/>
                    <a:pt x="14176" y="822"/>
                    <a:pt x="14138" y="822"/>
                  </a:cubicBezTo>
                  <a:cubicBezTo>
                    <a:pt x="14061" y="822"/>
                    <a:pt x="13979" y="896"/>
                    <a:pt x="14018" y="991"/>
                  </a:cubicBezTo>
                  <a:cubicBezTo>
                    <a:pt x="14197" y="1431"/>
                    <a:pt x="14316" y="1884"/>
                    <a:pt x="14376" y="2360"/>
                  </a:cubicBezTo>
                  <a:cubicBezTo>
                    <a:pt x="14411" y="2622"/>
                    <a:pt x="14376" y="2908"/>
                    <a:pt x="14376" y="3182"/>
                  </a:cubicBezTo>
                  <a:cubicBezTo>
                    <a:pt x="14233" y="3051"/>
                    <a:pt x="14090" y="2920"/>
                    <a:pt x="13947" y="2789"/>
                  </a:cubicBezTo>
                  <a:cubicBezTo>
                    <a:pt x="12923" y="1860"/>
                    <a:pt x="11899" y="789"/>
                    <a:pt x="10732" y="27"/>
                  </a:cubicBezTo>
                  <a:cubicBezTo>
                    <a:pt x="10705" y="9"/>
                    <a:pt x="10678" y="1"/>
                    <a:pt x="1065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5" name="Google Shape;1305;p28"/>
            <p:cNvSpPr/>
            <p:nvPr/>
          </p:nvSpPr>
          <p:spPr>
            <a:xfrm>
              <a:off x="8305363" y="2844838"/>
              <a:ext cx="14650" cy="18500"/>
            </a:xfrm>
            <a:custGeom>
              <a:avLst/>
              <a:gdLst/>
              <a:ahLst/>
              <a:cxnLst/>
              <a:rect l="l" t="t" r="r" b="b"/>
              <a:pathLst>
                <a:path w="586" h="740" extrusionOk="0">
                  <a:moveTo>
                    <a:pt x="149" y="0"/>
                  </a:moveTo>
                  <a:cubicBezTo>
                    <a:pt x="74" y="0"/>
                    <a:pt x="1" y="66"/>
                    <a:pt x="48" y="153"/>
                  </a:cubicBezTo>
                  <a:cubicBezTo>
                    <a:pt x="155" y="332"/>
                    <a:pt x="250" y="546"/>
                    <a:pt x="393" y="701"/>
                  </a:cubicBezTo>
                  <a:cubicBezTo>
                    <a:pt x="417" y="728"/>
                    <a:pt x="445" y="740"/>
                    <a:pt x="470" y="740"/>
                  </a:cubicBezTo>
                  <a:cubicBezTo>
                    <a:pt x="533" y="740"/>
                    <a:pt x="585" y="670"/>
                    <a:pt x="560" y="594"/>
                  </a:cubicBezTo>
                  <a:cubicBezTo>
                    <a:pt x="500" y="403"/>
                    <a:pt x="358" y="224"/>
                    <a:pt x="250" y="58"/>
                  </a:cubicBezTo>
                  <a:cubicBezTo>
                    <a:pt x="226" y="18"/>
                    <a:pt x="187" y="0"/>
                    <a:pt x="14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6" name="Google Shape;1306;p28"/>
            <p:cNvSpPr/>
            <p:nvPr/>
          </p:nvSpPr>
          <p:spPr>
            <a:xfrm>
              <a:off x="8255513" y="2878663"/>
              <a:ext cx="15050" cy="7225"/>
            </a:xfrm>
            <a:custGeom>
              <a:avLst/>
              <a:gdLst/>
              <a:ahLst/>
              <a:cxnLst/>
              <a:rect l="l" t="t" r="r" b="b"/>
              <a:pathLst>
                <a:path w="602" h="289" extrusionOk="0">
                  <a:moveTo>
                    <a:pt x="116" y="0"/>
                  </a:moveTo>
                  <a:cubicBezTo>
                    <a:pt x="16" y="0"/>
                    <a:pt x="1" y="159"/>
                    <a:pt x="101" y="193"/>
                  </a:cubicBezTo>
                  <a:cubicBezTo>
                    <a:pt x="220" y="229"/>
                    <a:pt x="328" y="276"/>
                    <a:pt x="459" y="288"/>
                  </a:cubicBezTo>
                  <a:cubicBezTo>
                    <a:pt x="578" y="288"/>
                    <a:pt x="601" y="133"/>
                    <a:pt x="494" y="86"/>
                  </a:cubicBezTo>
                  <a:cubicBezTo>
                    <a:pt x="375" y="26"/>
                    <a:pt x="256" y="14"/>
                    <a:pt x="137" y="2"/>
                  </a:cubicBezTo>
                  <a:cubicBezTo>
                    <a:pt x="130" y="1"/>
                    <a:pt x="123" y="0"/>
                    <a:pt x="11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7" name="Google Shape;1307;p28"/>
            <p:cNvSpPr/>
            <p:nvPr/>
          </p:nvSpPr>
          <p:spPr>
            <a:xfrm>
              <a:off x="8391788" y="2877388"/>
              <a:ext cx="12300" cy="29550"/>
            </a:xfrm>
            <a:custGeom>
              <a:avLst/>
              <a:gdLst/>
              <a:ahLst/>
              <a:cxnLst/>
              <a:rect l="l" t="t" r="r" b="b"/>
              <a:pathLst>
                <a:path w="492" h="1182" extrusionOk="0">
                  <a:moveTo>
                    <a:pt x="113" y="0"/>
                  </a:moveTo>
                  <a:cubicBezTo>
                    <a:pt x="55" y="0"/>
                    <a:pt x="0" y="40"/>
                    <a:pt x="20" y="113"/>
                  </a:cubicBezTo>
                  <a:cubicBezTo>
                    <a:pt x="103" y="446"/>
                    <a:pt x="151" y="827"/>
                    <a:pt x="294" y="1125"/>
                  </a:cubicBezTo>
                  <a:cubicBezTo>
                    <a:pt x="316" y="1165"/>
                    <a:pt x="349" y="1182"/>
                    <a:pt x="382" y="1182"/>
                  </a:cubicBezTo>
                  <a:cubicBezTo>
                    <a:pt x="438" y="1182"/>
                    <a:pt x="492" y="1133"/>
                    <a:pt x="484" y="1066"/>
                  </a:cubicBezTo>
                  <a:cubicBezTo>
                    <a:pt x="461" y="732"/>
                    <a:pt x="318" y="399"/>
                    <a:pt x="222" y="77"/>
                  </a:cubicBezTo>
                  <a:cubicBezTo>
                    <a:pt x="207" y="25"/>
                    <a:pt x="159" y="0"/>
                    <a:pt x="11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8" name="Google Shape;1308;p28"/>
            <p:cNvSpPr/>
            <p:nvPr/>
          </p:nvSpPr>
          <p:spPr>
            <a:xfrm>
              <a:off x="8281638" y="2932888"/>
              <a:ext cx="22850" cy="5925"/>
            </a:xfrm>
            <a:custGeom>
              <a:avLst/>
              <a:gdLst/>
              <a:ahLst/>
              <a:cxnLst/>
              <a:rect l="l" t="t" r="r" b="b"/>
              <a:pathLst>
                <a:path w="914" h="237" extrusionOk="0">
                  <a:moveTo>
                    <a:pt x="830" y="0"/>
                  </a:moveTo>
                  <a:cubicBezTo>
                    <a:pt x="674" y="9"/>
                    <a:pt x="513" y="23"/>
                    <a:pt x="353" y="23"/>
                  </a:cubicBezTo>
                  <a:cubicBezTo>
                    <a:pt x="281" y="23"/>
                    <a:pt x="210" y="20"/>
                    <a:pt x="140" y="12"/>
                  </a:cubicBezTo>
                  <a:cubicBezTo>
                    <a:pt x="136" y="12"/>
                    <a:pt x="132" y="12"/>
                    <a:pt x="128" y="12"/>
                  </a:cubicBezTo>
                  <a:cubicBezTo>
                    <a:pt x="8" y="12"/>
                    <a:pt x="1" y="192"/>
                    <a:pt x="116" y="215"/>
                  </a:cubicBezTo>
                  <a:cubicBezTo>
                    <a:pt x="212" y="228"/>
                    <a:pt x="306" y="236"/>
                    <a:pt x="399" y="236"/>
                  </a:cubicBezTo>
                  <a:cubicBezTo>
                    <a:pt x="559" y="236"/>
                    <a:pt x="715" y="211"/>
                    <a:pt x="866" y="143"/>
                  </a:cubicBezTo>
                  <a:cubicBezTo>
                    <a:pt x="914" y="108"/>
                    <a:pt x="914" y="0"/>
                    <a:pt x="83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09" name="Google Shape;1309;p28"/>
            <p:cNvSpPr/>
            <p:nvPr/>
          </p:nvSpPr>
          <p:spPr>
            <a:xfrm>
              <a:off x="8345238" y="2893813"/>
              <a:ext cx="4800" cy="11350"/>
            </a:xfrm>
            <a:custGeom>
              <a:avLst/>
              <a:gdLst/>
              <a:ahLst/>
              <a:cxnLst/>
              <a:rect l="l" t="t" r="r" b="b"/>
              <a:pathLst>
                <a:path w="192" h="454" extrusionOk="0">
                  <a:moveTo>
                    <a:pt x="77" y="0"/>
                  </a:moveTo>
                  <a:cubicBezTo>
                    <a:pt x="41" y="0"/>
                    <a:pt x="1" y="32"/>
                    <a:pt x="1" y="87"/>
                  </a:cubicBezTo>
                  <a:cubicBezTo>
                    <a:pt x="13" y="194"/>
                    <a:pt x="13" y="289"/>
                    <a:pt x="37" y="397"/>
                  </a:cubicBezTo>
                  <a:cubicBezTo>
                    <a:pt x="48" y="432"/>
                    <a:pt x="84" y="453"/>
                    <a:pt x="117" y="453"/>
                  </a:cubicBezTo>
                  <a:cubicBezTo>
                    <a:pt x="150" y="453"/>
                    <a:pt x="179" y="432"/>
                    <a:pt x="179" y="385"/>
                  </a:cubicBezTo>
                  <a:cubicBezTo>
                    <a:pt x="191" y="278"/>
                    <a:pt x="156" y="170"/>
                    <a:pt x="132" y="51"/>
                  </a:cubicBezTo>
                  <a:cubicBezTo>
                    <a:pt x="127" y="17"/>
                    <a:pt x="103" y="0"/>
                    <a:pt x="7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0" name="Google Shape;1310;p28"/>
            <p:cNvSpPr/>
            <p:nvPr/>
          </p:nvSpPr>
          <p:spPr>
            <a:xfrm>
              <a:off x="8347038" y="2961438"/>
              <a:ext cx="12725" cy="4525"/>
            </a:xfrm>
            <a:custGeom>
              <a:avLst/>
              <a:gdLst/>
              <a:ahLst/>
              <a:cxnLst/>
              <a:rect l="l" t="t" r="r" b="b"/>
              <a:pathLst>
                <a:path w="509" h="181" extrusionOk="0">
                  <a:moveTo>
                    <a:pt x="405" y="1"/>
                  </a:moveTo>
                  <a:cubicBezTo>
                    <a:pt x="401" y="1"/>
                    <a:pt x="397" y="1"/>
                    <a:pt x="393" y="1"/>
                  </a:cubicBezTo>
                  <a:cubicBezTo>
                    <a:pt x="286" y="1"/>
                    <a:pt x="179" y="13"/>
                    <a:pt x="84" y="37"/>
                  </a:cubicBezTo>
                  <a:cubicBezTo>
                    <a:pt x="12" y="61"/>
                    <a:pt x="0" y="180"/>
                    <a:pt x="84" y="180"/>
                  </a:cubicBezTo>
                  <a:cubicBezTo>
                    <a:pt x="203" y="180"/>
                    <a:pt x="310" y="156"/>
                    <a:pt x="417" y="132"/>
                  </a:cubicBezTo>
                  <a:cubicBezTo>
                    <a:pt x="508" y="121"/>
                    <a:pt x="490" y="1"/>
                    <a:pt x="40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1" name="Google Shape;1311;p28"/>
            <p:cNvSpPr/>
            <p:nvPr/>
          </p:nvSpPr>
          <p:spPr>
            <a:xfrm>
              <a:off x="8425913" y="2935288"/>
              <a:ext cx="7750" cy="31825"/>
            </a:xfrm>
            <a:custGeom>
              <a:avLst/>
              <a:gdLst/>
              <a:ahLst/>
              <a:cxnLst/>
              <a:rect l="l" t="t" r="r" b="b"/>
              <a:pathLst>
                <a:path w="310" h="1273" extrusionOk="0">
                  <a:moveTo>
                    <a:pt x="194" y="1"/>
                  </a:moveTo>
                  <a:cubicBezTo>
                    <a:pt x="139" y="1"/>
                    <a:pt x="77" y="44"/>
                    <a:pt x="84" y="119"/>
                  </a:cubicBezTo>
                  <a:cubicBezTo>
                    <a:pt x="120" y="500"/>
                    <a:pt x="24" y="845"/>
                    <a:pt x="0" y="1214"/>
                  </a:cubicBezTo>
                  <a:cubicBezTo>
                    <a:pt x="0" y="1246"/>
                    <a:pt x="32" y="1272"/>
                    <a:pt x="60" y="1272"/>
                  </a:cubicBezTo>
                  <a:cubicBezTo>
                    <a:pt x="75" y="1272"/>
                    <a:pt x="88" y="1266"/>
                    <a:pt x="96" y="1250"/>
                  </a:cubicBezTo>
                  <a:cubicBezTo>
                    <a:pt x="310" y="916"/>
                    <a:pt x="310" y="464"/>
                    <a:pt x="274" y="83"/>
                  </a:cubicBezTo>
                  <a:cubicBezTo>
                    <a:pt x="274" y="26"/>
                    <a:pt x="236" y="1"/>
                    <a:pt x="19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2" name="Google Shape;1312;p28"/>
            <p:cNvSpPr/>
            <p:nvPr/>
          </p:nvSpPr>
          <p:spPr>
            <a:xfrm>
              <a:off x="8337213" y="2998663"/>
              <a:ext cx="31275" cy="5475"/>
            </a:xfrm>
            <a:custGeom>
              <a:avLst/>
              <a:gdLst/>
              <a:ahLst/>
              <a:cxnLst/>
              <a:rect l="l" t="t" r="r" b="b"/>
              <a:pathLst>
                <a:path w="1251" h="219" extrusionOk="0">
                  <a:moveTo>
                    <a:pt x="95" y="0"/>
                  </a:moveTo>
                  <a:cubicBezTo>
                    <a:pt x="1" y="0"/>
                    <a:pt x="4" y="133"/>
                    <a:pt x="96" y="155"/>
                  </a:cubicBezTo>
                  <a:cubicBezTo>
                    <a:pt x="312" y="192"/>
                    <a:pt x="538" y="219"/>
                    <a:pt x="764" y="219"/>
                  </a:cubicBezTo>
                  <a:cubicBezTo>
                    <a:pt x="911" y="219"/>
                    <a:pt x="1058" y="207"/>
                    <a:pt x="1203" y="179"/>
                  </a:cubicBezTo>
                  <a:cubicBezTo>
                    <a:pt x="1251" y="167"/>
                    <a:pt x="1251" y="84"/>
                    <a:pt x="1191" y="84"/>
                  </a:cubicBezTo>
                  <a:cubicBezTo>
                    <a:pt x="834" y="48"/>
                    <a:pt x="465" y="60"/>
                    <a:pt x="108" y="1"/>
                  </a:cubicBezTo>
                  <a:cubicBezTo>
                    <a:pt x="103" y="0"/>
                    <a:pt x="99" y="0"/>
                    <a:pt x="9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3" name="Google Shape;1313;p28"/>
            <p:cNvSpPr/>
            <p:nvPr/>
          </p:nvSpPr>
          <p:spPr>
            <a:xfrm>
              <a:off x="8390488" y="3014738"/>
              <a:ext cx="25625" cy="6775"/>
            </a:xfrm>
            <a:custGeom>
              <a:avLst/>
              <a:gdLst/>
              <a:ahLst/>
              <a:cxnLst/>
              <a:rect l="l" t="t" r="r" b="b"/>
              <a:pathLst>
                <a:path w="1025" h="271" extrusionOk="0">
                  <a:moveTo>
                    <a:pt x="952" y="12"/>
                  </a:moveTo>
                  <a:cubicBezTo>
                    <a:pt x="948" y="12"/>
                    <a:pt x="945" y="12"/>
                    <a:pt x="941" y="13"/>
                  </a:cubicBezTo>
                  <a:cubicBezTo>
                    <a:pt x="644" y="24"/>
                    <a:pt x="358" y="1"/>
                    <a:pt x="84" y="108"/>
                  </a:cubicBezTo>
                  <a:cubicBezTo>
                    <a:pt x="1" y="144"/>
                    <a:pt x="36" y="251"/>
                    <a:pt x="108" y="263"/>
                  </a:cubicBezTo>
                  <a:cubicBezTo>
                    <a:pt x="151" y="268"/>
                    <a:pt x="194" y="270"/>
                    <a:pt x="236" y="270"/>
                  </a:cubicBezTo>
                  <a:cubicBezTo>
                    <a:pt x="476" y="270"/>
                    <a:pt x="709" y="194"/>
                    <a:pt x="941" y="144"/>
                  </a:cubicBezTo>
                  <a:cubicBezTo>
                    <a:pt x="1021" y="132"/>
                    <a:pt x="1024" y="12"/>
                    <a:pt x="952" y="12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4" name="Google Shape;1314;p28"/>
            <p:cNvSpPr/>
            <p:nvPr/>
          </p:nvSpPr>
          <p:spPr>
            <a:xfrm>
              <a:off x="9017763" y="2956613"/>
              <a:ext cx="11100" cy="19925"/>
            </a:xfrm>
            <a:custGeom>
              <a:avLst/>
              <a:gdLst/>
              <a:ahLst/>
              <a:cxnLst/>
              <a:rect l="l" t="t" r="r" b="b"/>
              <a:pathLst>
                <a:path w="444" h="797" extrusionOk="0">
                  <a:moveTo>
                    <a:pt x="140" y="1"/>
                  </a:moveTo>
                  <a:cubicBezTo>
                    <a:pt x="73" y="1"/>
                    <a:pt x="0" y="72"/>
                    <a:pt x="32" y="159"/>
                  </a:cubicBezTo>
                  <a:cubicBezTo>
                    <a:pt x="91" y="349"/>
                    <a:pt x="139" y="575"/>
                    <a:pt x="246" y="742"/>
                  </a:cubicBezTo>
                  <a:cubicBezTo>
                    <a:pt x="269" y="779"/>
                    <a:pt x="306" y="797"/>
                    <a:pt x="340" y="797"/>
                  </a:cubicBezTo>
                  <a:cubicBezTo>
                    <a:pt x="394" y="797"/>
                    <a:pt x="444" y="755"/>
                    <a:pt x="437" y="683"/>
                  </a:cubicBezTo>
                  <a:cubicBezTo>
                    <a:pt x="413" y="468"/>
                    <a:pt x="306" y="254"/>
                    <a:pt x="222" y="63"/>
                  </a:cubicBezTo>
                  <a:cubicBezTo>
                    <a:pt x="206" y="19"/>
                    <a:pt x="174" y="1"/>
                    <a:pt x="14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5" name="Google Shape;1315;p28"/>
            <p:cNvSpPr/>
            <p:nvPr/>
          </p:nvSpPr>
          <p:spPr>
            <a:xfrm>
              <a:off x="8961338" y="2980088"/>
              <a:ext cx="15075" cy="8850"/>
            </a:xfrm>
            <a:custGeom>
              <a:avLst/>
              <a:gdLst/>
              <a:ahLst/>
              <a:cxnLst/>
              <a:rect l="l" t="t" r="r" b="b"/>
              <a:pathLst>
                <a:path w="603" h="354" extrusionOk="0">
                  <a:moveTo>
                    <a:pt x="152" y="1"/>
                  </a:moveTo>
                  <a:cubicBezTo>
                    <a:pt x="60" y="1"/>
                    <a:pt x="0" y="141"/>
                    <a:pt x="86" y="184"/>
                  </a:cubicBezTo>
                  <a:cubicBezTo>
                    <a:pt x="205" y="256"/>
                    <a:pt x="300" y="315"/>
                    <a:pt x="420" y="351"/>
                  </a:cubicBezTo>
                  <a:cubicBezTo>
                    <a:pt x="429" y="353"/>
                    <a:pt x="437" y="353"/>
                    <a:pt x="446" y="353"/>
                  </a:cubicBezTo>
                  <a:cubicBezTo>
                    <a:pt x="548" y="353"/>
                    <a:pt x="603" y="226"/>
                    <a:pt x="515" y="160"/>
                  </a:cubicBezTo>
                  <a:cubicBezTo>
                    <a:pt x="408" y="89"/>
                    <a:pt x="300" y="53"/>
                    <a:pt x="181" y="6"/>
                  </a:cubicBezTo>
                  <a:cubicBezTo>
                    <a:pt x="171" y="2"/>
                    <a:pt x="161" y="1"/>
                    <a:pt x="15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6" name="Google Shape;1316;p28"/>
            <p:cNvSpPr/>
            <p:nvPr/>
          </p:nvSpPr>
          <p:spPr>
            <a:xfrm>
              <a:off x="9095938" y="3004913"/>
              <a:ext cx="8350" cy="30575"/>
            </a:xfrm>
            <a:custGeom>
              <a:avLst/>
              <a:gdLst/>
              <a:ahLst/>
              <a:cxnLst/>
              <a:rect l="l" t="t" r="r" b="b"/>
              <a:pathLst>
                <a:path w="334" h="1223" extrusionOk="0">
                  <a:moveTo>
                    <a:pt x="112" y="1"/>
                  </a:moveTo>
                  <a:cubicBezTo>
                    <a:pt x="59" y="1"/>
                    <a:pt x="6" y="33"/>
                    <a:pt x="12" y="96"/>
                  </a:cubicBezTo>
                  <a:cubicBezTo>
                    <a:pt x="24" y="429"/>
                    <a:pt x="0" y="822"/>
                    <a:pt x="84" y="1144"/>
                  </a:cubicBezTo>
                  <a:cubicBezTo>
                    <a:pt x="101" y="1196"/>
                    <a:pt x="147" y="1223"/>
                    <a:pt x="190" y="1223"/>
                  </a:cubicBezTo>
                  <a:cubicBezTo>
                    <a:pt x="236" y="1223"/>
                    <a:pt x="280" y="1193"/>
                    <a:pt x="286" y="1132"/>
                  </a:cubicBezTo>
                  <a:cubicBezTo>
                    <a:pt x="334" y="798"/>
                    <a:pt x="250" y="417"/>
                    <a:pt x="215" y="84"/>
                  </a:cubicBezTo>
                  <a:cubicBezTo>
                    <a:pt x="209" y="28"/>
                    <a:pt x="160" y="1"/>
                    <a:pt x="11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7" name="Google Shape;1317;p28"/>
            <p:cNvSpPr/>
            <p:nvPr/>
          </p:nvSpPr>
          <p:spPr>
            <a:xfrm>
              <a:off x="8976538" y="3038738"/>
              <a:ext cx="23275" cy="7475"/>
            </a:xfrm>
            <a:custGeom>
              <a:avLst/>
              <a:gdLst/>
              <a:ahLst/>
              <a:cxnLst/>
              <a:rect l="l" t="t" r="r" b="b"/>
              <a:pathLst>
                <a:path w="931" h="299" extrusionOk="0">
                  <a:moveTo>
                    <a:pt x="149" y="1"/>
                  </a:moveTo>
                  <a:cubicBezTo>
                    <a:pt x="41" y="1"/>
                    <a:pt x="0" y="163"/>
                    <a:pt x="109" y="196"/>
                  </a:cubicBezTo>
                  <a:cubicBezTo>
                    <a:pt x="281" y="253"/>
                    <a:pt x="447" y="299"/>
                    <a:pt x="619" y="299"/>
                  </a:cubicBezTo>
                  <a:cubicBezTo>
                    <a:pt x="698" y="299"/>
                    <a:pt x="777" y="289"/>
                    <a:pt x="859" y="267"/>
                  </a:cubicBezTo>
                  <a:cubicBezTo>
                    <a:pt x="931" y="243"/>
                    <a:pt x="931" y="148"/>
                    <a:pt x="847" y="124"/>
                  </a:cubicBezTo>
                  <a:cubicBezTo>
                    <a:pt x="621" y="88"/>
                    <a:pt x="395" y="76"/>
                    <a:pt x="181" y="5"/>
                  </a:cubicBezTo>
                  <a:cubicBezTo>
                    <a:pt x="169" y="2"/>
                    <a:pt x="159" y="1"/>
                    <a:pt x="14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8" name="Google Shape;1318;p28"/>
            <p:cNvSpPr/>
            <p:nvPr/>
          </p:nvSpPr>
          <p:spPr>
            <a:xfrm>
              <a:off x="9046238" y="3012138"/>
              <a:ext cx="4475" cy="11400"/>
            </a:xfrm>
            <a:custGeom>
              <a:avLst/>
              <a:gdLst/>
              <a:ahLst/>
              <a:cxnLst/>
              <a:rect l="l" t="t" r="r" b="b"/>
              <a:pathLst>
                <a:path w="179" h="456" extrusionOk="0">
                  <a:moveTo>
                    <a:pt x="104" y="0"/>
                  </a:moveTo>
                  <a:cubicBezTo>
                    <a:pt x="73" y="0"/>
                    <a:pt x="41" y="18"/>
                    <a:pt x="36" y="57"/>
                  </a:cubicBezTo>
                  <a:cubicBezTo>
                    <a:pt x="24" y="176"/>
                    <a:pt x="0" y="283"/>
                    <a:pt x="12" y="402"/>
                  </a:cubicBezTo>
                  <a:cubicBezTo>
                    <a:pt x="12" y="438"/>
                    <a:pt x="45" y="456"/>
                    <a:pt x="79" y="456"/>
                  </a:cubicBezTo>
                  <a:cubicBezTo>
                    <a:pt x="113" y="456"/>
                    <a:pt x="149" y="438"/>
                    <a:pt x="155" y="402"/>
                  </a:cubicBezTo>
                  <a:cubicBezTo>
                    <a:pt x="179" y="295"/>
                    <a:pt x="179" y="188"/>
                    <a:pt x="179" y="69"/>
                  </a:cubicBezTo>
                  <a:cubicBezTo>
                    <a:pt x="179" y="24"/>
                    <a:pt x="141" y="0"/>
                    <a:pt x="10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19" name="Google Shape;1319;p28"/>
            <p:cNvSpPr/>
            <p:nvPr/>
          </p:nvSpPr>
          <p:spPr>
            <a:xfrm>
              <a:off x="9035813" y="3079638"/>
              <a:ext cx="12525" cy="4175"/>
            </a:xfrm>
            <a:custGeom>
              <a:avLst/>
              <a:gdLst/>
              <a:ahLst/>
              <a:cxnLst/>
              <a:rect l="l" t="t" r="r" b="b"/>
              <a:pathLst>
                <a:path w="501" h="167" extrusionOk="0">
                  <a:moveTo>
                    <a:pt x="72" y="0"/>
                  </a:moveTo>
                  <a:cubicBezTo>
                    <a:pt x="12" y="12"/>
                    <a:pt x="0" y="131"/>
                    <a:pt x="72" y="143"/>
                  </a:cubicBezTo>
                  <a:cubicBezTo>
                    <a:pt x="179" y="167"/>
                    <a:pt x="286" y="167"/>
                    <a:pt x="405" y="167"/>
                  </a:cubicBezTo>
                  <a:cubicBezTo>
                    <a:pt x="489" y="167"/>
                    <a:pt x="500" y="36"/>
                    <a:pt x="417" y="24"/>
                  </a:cubicBezTo>
                  <a:cubicBezTo>
                    <a:pt x="298" y="12"/>
                    <a:pt x="191" y="0"/>
                    <a:pt x="7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0" name="Google Shape;1320;p28"/>
            <p:cNvSpPr/>
            <p:nvPr/>
          </p:nvSpPr>
          <p:spPr>
            <a:xfrm>
              <a:off x="9112688" y="3068688"/>
              <a:ext cx="12600" cy="30750"/>
            </a:xfrm>
            <a:custGeom>
              <a:avLst/>
              <a:gdLst/>
              <a:ahLst/>
              <a:cxnLst/>
              <a:rect l="l" t="t" r="r" b="b"/>
              <a:pathLst>
                <a:path w="504" h="1230" extrusionOk="0">
                  <a:moveTo>
                    <a:pt x="398" y="0"/>
                  </a:moveTo>
                  <a:cubicBezTo>
                    <a:pt x="350" y="0"/>
                    <a:pt x="301" y="30"/>
                    <a:pt x="295" y="93"/>
                  </a:cubicBezTo>
                  <a:cubicBezTo>
                    <a:pt x="259" y="474"/>
                    <a:pt x="104" y="795"/>
                    <a:pt x="9" y="1164"/>
                  </a:cubicBezTo>
                  <a:cubicBezTo>
                    <a:pt x="0" y="1191"/>
                    <a:pt x="30" y="1230"/>
                    <a:pt x="61" y="1230"/>
                  </a:cubicBezTo>
                  <a:cubicBezTo>
                    <a:pt x="72" y="1230"/>
                    <a:pt x="83" y="1225"/>
                    <a:pt x="92" y="1212"/>
                  </a:cubicBezTo>
                  <a:cubicBezTo>
                    <a:pt x="366" y="926"/>
                    <a:pt x="462" y="486"/>
                    <a:pt x="497" y="105"/>
                  </a:cubicBezTo>
                  <a:cubicBezTo>
                    <a:pt x="503" y="36"/>
                    <a:pt x="451" y="0"/>
                    <a:pt x="39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1" name="Google Shape;1321;p28"/>
            <p:cNvSpPr/>
            <p:nvPr/>
          </p:nvSpPr>
          <p:spPr>
            <a:xfrm>
              <a:off x="9018788" y="3113438"/>
              <a:ext cx="31025" cy="9700"/>
            </a:xfrm>
            <a:custGeom>
              <a:avLst/>
              <a:gdLst/>
              <a:ahLst/>
              <a:cxnLst/>
              <a:rect l="l" t="t" r="r" b="b"/>
              <a:pathLst>
                <a:path w="1241" h="388" extrusionOk="0">
                  <a:moveTo>
                    <a:pt x="106" y="0"/>
                  </a:moveTo>
                  <a:cubicBezTo>
                    <a:pt x="30" y="0"/>
                    <a:pt x="1" y="127"/>
                    <a:pt x="86" y="148"/>
                  </a:cubicBezTo>
                  <a:cubicBezTo>
                    <a:pt x="415" y="273"/>
                    <a:pt x="766" y="387"/>
                    <a:pt x="1118" y="387"/>
                  </a:cubicBezTo>
                  <a:cubicBezTo>
                    <a:pt x="1135" y="387"/>
                    <a:pt x="1152" y="387"/>
                    <a:pt x="1170" y="387"/>
                  </a:cubicBezTo>
                  <a:cubicBezTo>
                    <a:pt x="1217" y="387"/>
                    <a:pt x="1241" y="315"/>
                    <a:pt x="1193" y="303"/>
                  </a:cubicBezTo>
                  <a:cubicBezTo>
                    <a:pt x="836" y="196"/>
                    <a:pt x="479" y="136"/>
                    <a:pt x="134" y="6"/>
                  </a:cubicBezTo>
                  <a:cubicBezTo>
                    <a:pt x="124" y="2"/>
                    <a:pt x="115" y="0"/>
                    <a:pt x="10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2" name="Google Shape;1322;p28"/>
            <p:cNvSpPr/>
            <p:nvPr/>
          </p:nvSpPr>
          <p:spPr>
            <a:xfrm>
              <a:off x="9067963" y="3141738"/>
              <a:ext cx="25625" cy="5900"/>
            </a:xfrm>
            <a:custGeom>
              <a:avLst/>
              <a:gdLst/>
              <a:ahLst/>
              <a:cxnLst/>
              <a:rect l="l" t="t" r="r" b="b"/>
              <a:pathLst>
                <a:path w="1025" h="236" extrusionOk="0">
                  <a:moveTo>
                    <a:pt x="286" y="1"/>
                  </a:moveTo>
                  <a:cubicBezTo>
                    <a:pt x="219" y="1"/>
                    <a:pt x="151" y="5"/>
                    <a:pt x="84" y="17"/>
                  </a:cubicBezTo>
                  <a:cubicBezTo>
                    <a:pt x="12" y="40"/>
                    <a:pt x="0" y="147"/>
                    <a:pt x="84" y="171"/>
                  </a:cubicBezTo>
                  <a:cubicBezTo>
                    <a:pt x="228" y="222"/>
                    <a:pt x="373" y="235"/>
                    <a:pt x="520" y="235"/>
                  </a:cubicBezTo>
                  <a:cubicBezTo>
                    <a:pt x="650" y="235"/>
                    <a:pt x="782" y="225"/>
                    <a:pt x="917" y="219"/>
                  </a:cubicBezTo>
                  <a:cubicBezTo>
                    <a:pt x="1012" y="219"/>
                    <a:pt x="1024" y="100"/>
                    <a:pt x="929" y="76"/>
                  </a:cubicBezTo>
                  <a:cubicBezTo>
                    <a:pt x="720" y="49"/>
                    <a:pt x="504" y="1"/>
                    <a:pt x="28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3" name="Google Shape;1323;p28"/>
            <p:cNvSpPr/>
            <p:nvPr/>
          </p:nvSpPr>
          <p:spPr>
            <a:xfrm>
              <a:off x="9434663" y="3376988"/>
              <a:ext cx="71775" cy="71750"/>
            </a:xfrm>
            <a:custGeom>
              <a:avLst/>
              <a:gdLst/>
              <a:ahLst/>
              <a:cxnLst/>
              <a:rect l="l" t="t" r="r" b="b"/>
              <a:pathLst>
                <a:path w="2871" h="2870" extrusionOk="0">
                  <a:moveTo>
                    <a:pt x="1441" y="1"/>
                  </a:moveTo>
                  <a:cubicBezTo>
                    <a:pt x="644" y="1"/>
                    <a:pt x="1" y="643"/>
                    <a:pt x="1" y="1441"/>
                  </a:cubicBezTo>
                  <a:cubicBezTo>
                    <a:pt x="1" y="2227"/>
                    <a:pt x="644" y="2870"/>
                    <a:pt x="1441" y="2870"/>
                  </a:cubicBezTo>
                  <a:cubicBezTo>
                    <a:pt x="2227" y="2870"/>
                    <a:pt x="2870" y="2227"/>
                    <a:pt x="2870" y="1441"/>
                  </a:cubicBezTo>
                  <a:cubicBezTo>
                    <a:pt x="2870" y="643"/>
                    <a:pt x="2227" y="1"/>
                    <a:pt x="144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4" name="Google Shape;1324;p28"/>
            <p:cNvSpPr/>
            <p:nvPr/>
          </p:nvSpPr>
          <p:spPr>
            <a:xfrm>
              <a:off x="8608963" y="2988838"/>
              <a:ext cx="95875" cy="95875"/>
            </a:xfrm>
            <a:custGeom>
              <a:avLst/>
              <a:gdLst/>
              <a:ahLst/>
              <a:cxnLst/>
              <a:rect l="l" t="t" r="r" b="b"/>
              <a:pathLst>
                <a:path w="3835" h="3835" extrusionOk="0">
                  <a:moveTo>
                    <a:pt x="1918" y="1"/>
                  </a:moveTo>
                  <a:cubicBezTo>
                    <a:pt x="858" y="1"/>
                    <a:pt x="1" y="858"/>
                    <a:pt x="1" y="1918"/>
                  </a:cubicBezTo>
                  <a:cubicBezTo>
                    <a:pt x="1" y="2977"/>
                    <a:pt x="858" y="3835"/>
                    <a:pt x="1918" y="3835"/>
                  </a:cubicBezTo>
                  <a:cubicBezTo>
                    <a:pt x="2977" y="3835"/>
                    <a:pt x="3835" y="2977"/>
                    <a:pt x="3835" y="1918"/>
                  </a:cubicBezTo>
                  <a:cubicBezTo>
                    <a:pt x="3835" y="858"/>
                    <a:pt x="2977" y="1"/>
                    <a:pt x="1918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5" name="Google Shape;1325;p28"/>
            <p:cNvSpPr/>
            <p:nvPr/>
          </p:nvSpPr>
          <p:spPr>
            <a:xfrm>
              <a:off x="8448538" y="3280838"/>
              <a:ext cx="95875" cy="95575"/>
            </a:xfrm>
            <a:custGeom>
              <a:avLst/>
              <a:gdLst/>
              <a:ahLst/>
              <a:cxnLst/>
              <a:rect l="l" t="t" r="r" b="b"/>
              <a:pathLst>
                <a:path w="3835" h="3823" extrusionOk="0">
                  <a:moveTo>
                    <a:pt x="1917" y="1"/>
                  </a:moveTo>
                  <a:cubicBezTo>
                    <a:pt x="858" y="1"/>
                    <a:pt x="0" y="858"/>
                    <a:pt x="0" y="1906"/>
                  </a:cubicBezTo>
                  <a:cubicBezTo>
                    <a:pt x="0" y="2965"/>
                    <a:pt x="858" y="3823"/>
                    <a:pt x="1917" y="3823"/>
                  </a:cubicBezTo>
                  <a:cubicBezTo>
                    <a:pt x="2977" y="3823"/>
                    <a:pt x="3834" y="2965"/>
                    <a:pt x="3834" y="1906"/>
                  </a:cubicBezTo>
                  <a:cubicBezTo>
                    <a:pt x="3834" y="858"/>
                    <a:pt x="2977" y="1"/>
                    <a:pt x="1917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6" name="Google Shape;1326;p28"/>
            <p:cNvSpPr/>
            <p:nvPr/>
          </p:nvSpPr>
          <p:spPr>
            <a:xfrm>
              <a:off x="8774163" y="3049563"/>
              <a:ext cx="35150" cy="35450"/>
            </a:xfrm>
            <a:custGeom>
              <a:avLst/>
              <a:gdLst/>
              <a:ahLst/>
              <a:cxnLst/>
              <a:rect l="l" t="t" r="r" b="b"/>
              <a:pathLst>
                <a:path w="1406" h="1418" extrusionOk="0">
                  <a:moveTo>
                    <a:pt x="703" y="1"/>
                  </a:moveTo>
                  <a:cubicBezTo>
                    <a:pt x="310" y="1"/>
                    <a:pt x="1" y="322"/>
                    <a:pt x="1" y="715"/>
                  </a:cubicBezTo>
                  <a:cubicBezTo>
                    <a:pt x="1" y="1096"/>
                    <a:pt x="310" y="1418"/>
                    <a:pt x="703" y="1418"/>
                  </a:cubicBezTo>
                  <a:cubicBezTo>
                    <a:pt x="1084" y="1418"/>
                    <a:pt x="1406" y="1096"/>
                    <a:pt x="1406" y="715"/>
                  </a:cubicBezTo>
                  <a:cubicBezTo>
                    <a:pt x="1406" y="322"/>
                    <a:pt x="1084" y="1"/>
                    <a:pt x="703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7" name="Google Shape;1327;p28"/>
            <p:cNvSpPr/>
            <p:nvPr/>
          </p:nvSpPr>
          <p:spPr>
            <a:xfrm>
              <a:off x="9043538" y="3409138"/>
              <a:ext cx="35450" cy="35150"/>
            </a:xfrm>
            <a:custGeom>
              <a:avLst/>
              <a:gdLst/>
              <a:ahLst/>
              <a:cxnLst/>
              <a:rect l="l" t="t" r="r" b="b"/>
              <a:pathLst>
                <a:path w="1418" h="1406" extrusionOk="0">
                  <a:moveTo>
                    <a:pt x="703" y="0"/>
                  </a:moveTo>
                  <a:cubicBezTo>
                    <a:pt x="322" y="0"/>
                    <a:pt x="1" y="310"/>
                    <a:pt x="1" y="703"/>
                  </a:cubicBezTo>
                  <a:cubicBezTo>
                    <a:pt x="1" y="1096"/>
                    <a:pt x="322" y="1405"/>
                    <a:pt x="703" y="1405"/>
                  </a:cubicBezTo>
                  <a:cubicBezTo>
                    <a:pt x="1096" y="1405"/>
                    <a:pt x="1418" y="1096"/>
                    <a:pt x="1418" y="703"/>
                  </a:cubicBezTo>
                  <a:cubicBezTo>
                    <a:pt x="1418" y="310"/>
                    <a:pt x="1096" y="0"/>
                    <a:pt x="703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8" name="Google Shape;1328;p28"/>
            <p:cNvSpPr/>
            <p:nvPr/>
          </p:nvSpPr>
          <p:spPr>
            <a:xfrm>
              <a:off x="9237613" y="3187688"/>
              <a:ext cx="35150" cy="35150"/>
            </a:xfrm>
            <a:custGeom>
              <a:avLst/>
              <a:gdLst/>
              <a:ahLst/>
              <a:cxnLst/>
              <a:rect l="l" t="t" r="r" b="b"/>
              <a:pathLst>
                <a:path w="1406" h="1406" extrusionOk="0">
                  <a:moveTo>
                    <a:pt x="703" y="0"/>
                  </a:moveTo>
                  <a:cubicBezTo>
                    <a:pt x="310" y="0"/>
                    <a:pt x="1" y="322"/>
                    <a:pt x="1" y="703"/>
                  </a:cubicBezTo>
                  <a:cubicBezTo>
                    <a:pt x="1" y="1096"/>
                    <a:pt x="310" y="1405"/>
                    <a:pt x="703" y="1405"/>
                  </a:cubicBezTo>
                  <a:cubicBezTo>
                    <a:pt x="1084" y="1405"/>
                    <a:pt x="1406" y="1096"/>
                    <a:pt x="1406" y="703"/>
                  </a:cubicBezTo>
                  <a:cubicBezTo>
                    <a:pt x="1406" y="322"/>
                    <a:pt x="1084" y="0"/>
                    <a:pt x="703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29" name="Google Shape;1329;p28"/>
            <p:cNvSpPr/>
            <p:nvPr/>
          </p:nvSpPr>
          <p:spPr>
            <a:xfrm>
              <a:off x="7587888" y="952863"/>
              <a:ext cx="153900" cy="306475"/>
            </a:xfrm>
            <a:custGeom>
              <a:avLst/>
              <a:gdLst/>
              <a:ahLst/>
              <a:cxnLst/>
              <a:rect l="l" t="t" r="r" b="b"/>
              <a:pathLst>
                <a:path w="6156" h="12259" extrusionOk="0">
                  <a:moveTo>
                    <a:pt x="6156" y="0"/>
                  </a:moveTo>
                  <a:lnTo>
                    <a:pt x="5441" y="857"/>
                  </a:lnTo>
                  <a:cubicBezTo>
                    <a:pt x="4608" y="1988"/>
                    <a:pt x="3774" y="3131"/>
                    <a:pt x="2941" y="4262"/>
                  </a:cubicBezTo>
                  <a:cubicBezTo>
                    <a:pt x="1941" y="5644"/>
                    <a:pt x="917" y="7037"/>
                    <a:pt x="393" y="8656"/>
                  </a:cubicBezTo>
                  <a:cubicBezTo>
                    <a:pt x="0" y="9823"/>
                    <a:pt x="24" y="11359"/>
                    <a:pt x="1072" y="11990"/>
                  </a:cubicBezTo>
                  <a:cubicBezTo>
                    <a:pt x="1345" y="12144"/>
                    <a:pt x="1667" y="12228"/>
                    <a:pt x="1977" y="12252"/>
                  </a:cubicBezTo>
                  <a:cubicBezTo>
                    <a:pt x="2044" y="12257"/>
                    <a:pt x="2112" y="12259"/>
                    <a:pt x="2178" y="12259"/>
                  </a:cubicBezTo>
                  <a:cubicBezTo>
                    <a:pt x="3703" y="12259"/>
                    <a:pt x="5036" y="10985"/>
                    <a:pt x="5560" y="9537"/>
                  </a:cubicBezTo>
                  <a:cubicBezTo>
                    <a:pt x="6108" y="8037"/>
                    <a:pt x="5989" y="6370"/>
                    <a:pt x="5858" y="4774"/>
                  </a:cubicBezTo>
                  <a:cubicBezTo>
                    <a:pt x="5727" y="3167"/>
                    <a:pt x="5608" y="1512"/>
                    <a:pt x="6156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0" name="Google Shape;1330;p28"/>
            <p:cNvSpPr/>
            <p:nvPr/>
          </p:nvSpPr>
          <p:spPr>
            <a:xfrm>
              <a:off x="7466138" y="890638"/>
              <a:ext cx="278025" cy="157175"/>
            </a:xfrm>
            <a:custGeom>
              <a:avLst/>
              <a:gdLst/>
              <a:ahLst/>
              <a:cxnLst/>
              <a:rect l="l" t="t" r="r" b="b"/>
              <a:pathLst>
                <a:path w="11121" h="6287" extrusionOk="0">
                  <a:moveTo>
                    <a:pt x="11121" y="1"/>
                  </a:moveTo>
                  <a:lnTo>
                    <a:pt x="11121" y="1"/>
                  </a:lnTo>
                  <a:cubicBezTo>
                    <a:pt x="9728" y="215"/>
                    <a:pt x="8490" y="84"/>
                    <a:pt x="7097" y="298"/>
                  </a:cubicBezTo>
                  <a:cubicBezTo>
                    <a:pt x="5418" y="548"/>
                    <a:pt x="3703" y="822"/>
                    <a:pt x="2179" y="1572"/>
                  </a:cubicBezTo>
                  <a:cubicBezTo>
                    <a:pt x="1084" y="2120"/>
                    <a:pt x="0" y="3215"/>
                    <a:pt x="298" y="4406"/>
                  </a:cubicBezTo>
                  <a:cubicBezTo>
                    <a:pt x="381" y="4715"/>
                    <a:pt x="536" y="5001"/>
                    <a:pt x="751" y="5239"/>
                  </a:cubicBezTo>
                  <a:cubicBezTo>
                    <a:pt x="1376" y="5964"/>
                    <a:pt x="2315" y="6286"/>
                    <a:pt x="3282" y="6286"/>
                  </a:cubicBezTo>
                  <a:cubicBezTo>
                    <a:pt x="3935" y="6286"/>
                    <a:pt x="4601" y="6139"/>
                    <a:pt x="5192" y="5870"/>
                  </a:cubicBezTo>
                  <a:cubicBezTo>
                    <a:pt x="6656" y="5204"/>
                    <a:pt x="7751" y="3942"/>
                    <a:pt x="8787" y="2727"/>
                  </a:cubicBezTo>
                  <a:cubicBezTo>
                    <a:pt x="9359" y="2060"/>
                    <a:pt x="9930" y="1394"/>
                    <a:pt x="10573" y="810"/>
                  </a:cubicBezTo>
                  <a:lnTo>
                    <a:pt x="11121" y="1"/>
                  </a:ln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1" name="Google Shape;1331;p28"/>
            <p:cNvSpPr/>
            <p:nvPr/>
          </p:nvSpPr>
          <p:spPr>
            <a:xfrm>
              <a:off x="7483113" y="692688"/>
              <a:ext cx="292300" cy="134750"/>
            </a:xfrm>
            <a:custGeom>
              <a:avLst/>
              <a:gdLst/>
              <a:ahLst/>
              <a:cxnLst/>
              <a:rect l="l" t="t" r="r" b="b"/>
              <a:pathLst>
                <a:path w="11692" h="5390" extrusionOk="0">
                  <a:moveTo>
                    <a:pt x="7243" y="1"/>
                  </a:moveTo>
                  <a:cubicBezTo>
                    <a:pt x="5612" y="1"/>
                    <a:pt x="3954" y="12"/>
                    <a:pt x="2405" y="513"/>
                  </a:cubicBezTo>
                  <a:cubicBezTo>
                    <a:pt x="1238" y="882"/>
                    <a:pt x="0" y="1799"/>
                    <a:pt x="119" y="3025"/>
                  </a:cubicBezTo>
                  <a:cubicBezTo>
                    <a:pt x="143" y="3335"/>
                    <a:pt x="262" y="3632"/>
                    <a:pt x="429" y="3906"/>
                  </a:cubicBezTo>
                  <a:cubicBezTo>
                    <a:pt x="1053" y="4918"/>
                    <a:pt x="2256" y="5390"/>
                    <a:pt x="3466" y="5390"/>
                  </a:cubicBezTo>
                  <a:cubicBezTo>
                    <a:pt x="3894" y="5390"/>
                    <a:pt x="4323" y="5331"/>
                    <a:pt x="4727" y="5216"/>
                  </a:cubicBezTo>
                  <a:cubicBezTo>
                    <a:pt x="6275" y="4775"/>
                    <a:pt x="7549" y="3704"/>
                    <a:pt x="8763" y="2656"/>
                  </a:cubicBezTo>
                  <a:cubicBezTo>
                    <a:pt x="9430" y="2096"/>
                    <a:pt x="10966" y="489"/>
                    <a:pt x="11692" y="13"/>
                  </a:cubicBezTo>
                  <a:cubicBezTo>
                    <a:pt x="10275" y="13"/>
                    <a:pt x="8870" y="13"/>
                    <a:pt x="7465" y="1"/>
                  </a:cubicBezTo>
                  <a:cubicBezTo>
                    <a:pt x="7391" y="1"/>
                    <a:pt x="7317" y="1"/>
                    <a:pt x="7243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2" name="Google Shape;1332;p28"/>
            <p:cNvSpPr/>
            <p:nvPr/>
          </p:nvSpPr>
          <p:spPr>
            <a:xfrm>
              <a:off x="7684013" y="430163"/>
              <a:ext cx="191125" cy="158650"/>
            </a:xfrm>
            <a:custGeom>
              <a:avLst/>
              <a:gdLst/>
              <a:ahLst/>
              <a:cxnLst/>
              <a:rect l="l" t="t" r="r" b="b"/>
              <a:pathLst>
                <a:path w="7645" h="6346" extrusionOk="0">
                  <a:moveTo>
                    <a:pt x="7645" y="1"/>
                  </a:moveTo>
                  <a:cubicBezTo>
                    <a:pt x="6656" y="394"/>
                    <a:pt x="5680" y="798"/>
                    <a:pt x="4692" y="1191"/>
                  </a:cubicBezTo>
                  <a:cubicBezTo>
                    <a:pt x="3501" y="1679"/>
                    <a:pt x="2287" y="2180"/>
                    <a:pt x="1310" y="3001"/>
                  </a:cubicBezTo>
                  <a:cubicBezTo>
                    <a:pt x="596" y="3596"/>
                    <a:pt x="1" y="4585"/>
                    <a:pt x="429" y="5406"/>
                  </a:cubicBezTo>
                  <a:cubicBezTo>
                    <a:pt x="537" y="5620"/>
                    <a:pt x="703" y="5799"/>
                    <a:pt x="906" y="5930"/>
                  </a:cubicBezTo>
                  <a:cubicBezTo>
                    <a:pt x="1300" y="6218"/>
                    <a:pt x="1770" y="6346"/>
                    <a:pt x="2252" y="6346"/>
                  </a:cubicBezTo>
                  <a:cubicBezTo>
                    <a:pt x="2965" y="6346"/>
                    <a:pt x="3707" y="6068"/>
                    <a:pt x="4275" y="5620"/>
                  </a:cubicBezTo>
                  <a:cubicBezTo>
                    <a:pt x="5228" y="4870"/>
                    <a:pt x="5811" y="3751"/>
                    <a:pt x="6359" y="2680"/>
                  </a:cubicBezTo>
                  <a:cubicBezTo>
                    <a:pt x="6656" y="2096"/>
                    <a:pt x="7276" y="536"/>
                    <a:pt x="764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3" name="Google Shape;1333;p28"/>
            <p:cNvSpPr/>
            <p:nvPr/>
          </p:nvSpPr>
          <p:spPr>
            <a:xfrm>
              <a:off x="8671038" y="100663"/>
              <a:ext cx="80700" cy="159025"/>
            </a:xfrm>
            <a:custGeom>
              <a:avLst/>
              <a:gdLst/>
              <a:ahLst/>
              <a:cxnLst/>
              <a:rect l="l" t="t" r="r" b="b"/>
              <a:pathLst>
                <a:path w="3228" h="6361" extrusionOk="0">
                  <a:moveTo>
                    <a:pt x="799" y="0"/>
                  </a:moveTo>
                  <a:cubicBezTo>
                    <a:pt x="644" y="739"/>
                    <a:pt x="501" y="1489"/>
                    <a:pt x="358" y="2227"/>
                  </a:cubicBezTo>
                  <a:cubicBezTo>
                    <a:pt x="180" y="3132"/>
                    <a:pt x="1" y="4049"/>
                    <a:pt x="132" y="4942"/>
                  </a:cubicBezTo>
                  <a:cubicBezTo>
                    <a:pt x="227" y="5596"/>
                    <a:pt x="644" y="6323"/>
                    <a:pt x="1370" y="6358"/>
                  </a:cubicBezTo>
                  <a:cubicBezTo>
                    <a:pt x="1394" y="6360"/>
                    <a:pt x="1419" y="6361"/>
                    <a:pt x="1443" y="6361"/>
                  </a:cubicBezTo>
                  <a:cubicBezTo>
                    <a:pt x="1609" y="6361"/>
                    <a:pt x="1772" y="6326"/>
                    <a:pt x="1918" y="6263"/>
                  </a:cubicBezTo>
                  <a:cubicBezTo>
                    <a:pt x="2811" y="5930"/>
                    <a:pt x="3228" y="4965"/>
                    <a:pt x="3132" y="4108"/>
                  </a:cubicBezTo>
                  <a:cubicBezTo>
                    <a:pt x="3025" y="3263"/>
                    <a:pt x="2525" y="2501"/>
                    <a:pt x="2037" y="1763"/>
                  </a:cubicBezTo>
                  <a:cubicBezTo>
                    <a:pt x="1775" y="1370"/>
                    <a:pt x="1001" y="417"/>
                    <a:pt x="799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4" name="Google Shape;1334;p28"/>
            <p:cNvSpPr/>
            <p:nvPr/>
          </p:nvSpPr>
          <p:spPr>
            <a:xfrm>
              <a:off x="8090613" y="72688"/>
              <a:ext cx="109875" cy="137600"/>
            </a:xfrm>
            <a:custGeom>
              <a:avLst/>
              <a:gdLst/>
              <a:ahLst/>
              <a:cxnLst/>
              <a:rect l="l" t="t" r="r" b="b"/>
              <a:pathLst>
                <a:path w="4395" h="5504" extrusionOk="0">
                  <a:moveTo>
                    <a:pt x="4394" y="0"/>
                  </a:moveTo>
                  <a:cubicBezTo>
                    <a:pt x="3775" y="441"/>
                    <a:pt x="3168" y="893"/>
                    <a:pt x="2561" y="1346"/>
                  </a:cubicBezTo>
                  <a:cubicBezTo>
                    <a:pt x="1822" y="1881"/>
                    <a:pt x="1072" y="2441"/>
                    <a:pt x="560" y="3191"/>
                  </a:cubicBezTo>
                  <a:cubicBezTo>
                    <a:pt x="203" y="3739"/>
                    <a:pt x="1" y="4548"/>
                    <a:pt x="513" y="5072"/>
                  </a:cubicBezTo>
                  <a:cubicBezTo>
                    <a:pt x="644" y="5203"/>
                    <a:pt x="810" y="5310"/>
                    <a:pt x="989" y="5382"/>
                  </a:cubicBezTo>
                  <a:cubicBezTo>
                    <a:pt x="1200" y="5466"/>
                    <a:pt x="1416" y="5504"/>
                    <a:pt x="1630" y="5504"/>
                  </a:cubicBezTo>
                  <a:cubicBezTo>
                    <a:pt x="2299" y="5504"/>
                    <a:pt x="2947" y="5131"/>
                    <a:pt x="3334" y="4608"/>
                  </a:cubicBezTo>
                  <a:cubicBezTo>
                    <a:pt x="3835" y="3906"/>
                    <a:pt x="3989" y="3013"/>
                    <a:pt x="4120" y="2143"/>
                  </a:cubicBezTo>
                  <a:cubicBezTo>
                    <a:pt x="4192" y="1667"/>
                    <a:pt x="4263" y="453"/>
                    <a:pt x="4394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5" name="Google Shape;1335;p28"/>
            <p:cNvSpPr/>
            <p:nvPr/>
          </p:nvSpPr>
          <p:spPr>
            <a:xfrm>
              <a:off x="8228738" y="666513"/>
              <a:ext cx="169375" cy="179900"/>
            </a:xfrm>
            <a:custGeom>
              <a:avLst/>
              <a:gdLst/>
              <a:ahLst/>
              <a:cxnLst/>
              <a:rect l="l" t="t" r="r" b="b"/>
              <a:pathLst>
                <a:path w="6775" h="7196" extrusionOk="0">
                  <a:moveTo>
                    <a:pt x="6775" y="0"/>
                  </a:moveTo>
                  <a:cubicBezTo>
                    <a:pt x="5870" y="560"/>
                    <a:pt x="4965" y="1119"/>
                    <a:pt x="4060" y="1679"/>
                  </a:cubicBezTo>
                  <a:cubicBezTo>
                    <a:pt x="2977" y="2346"/>
                    <a:pt x="1858" y="3036"/>
                    <a:pt x="1024" y="4013"/>
                  </a:cubicBezTo>
                  <a:cubicBezTo>
                    <a:pt x="429" y="4715"/>
                    <a:pt x="0" y="5799"/>
                    <a:pt x="560" y="6537"/>
                  </a:cubicBezTo>
                  <a:cubicBezTo>
                    <a:pt x="703" y="6727"/>
                    <a:pt x="905" y="6870"/>
                    <a:pt x="1119" y="6977"/>
                  </a:cubicBezTo>
                  <a:cubicBezTo>
                    <a:pt x="1424" y="7128"/>
                    <a:pt x="1750" y="7196"/>
                    <a:pt x="2081" y="7196"/>
                  </a:cubicBezTo>
                  <a:cubicBezTo>
                    <a:pt x="2929" y="7196"/>
                    <a:pt x="3803" y="6750"/>
                    <a:pt x="4394" y="6108"/>
                  </a:cubicBezTo>
                  <a:cubicBezTo>
                    <a:pt x="5203" y="5203"/>
                    <a:pt x="5596" y="4013"/>
                    <a:pt x="5953" y="2858"/>
                  </a:cubicBezTo>
                  <a:cubicBezTo>
                    <a:pt x="6156" y="2239"/>
                    <a:pt x="6501" y="596"/>
                    <a:pt x="677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6" name="Google Shape;1336;p28"/>
            <p:cNvSpPr/>
            <p:nvPr/>
          </p:nvSpPr>
          <p:spPr>
            <a:xfrm>
              <a:off x="8298688" y="439088"/>
              <a:ext cx="204200" cy="136375"/>
            </a:xfrm>
            <a:custGeom>
              <a:avLst/>
              <a:gdLst/>
              <a:ahLst/>
              <a:cxnLst/>
              <a:rect l="l" t="t" r="r" b="b"/>
              <a:pathLst>
                <a:path w="8168" h="5455" extrusionOk="0">
                  <a:moveTo>
                    <a:pt x="8168" y="1"/>
                  </a:moveTo>
                  <a:lnTo>
                    <a:pt x="8168" y="1"/>
                  </a:lnTo>
                  <a:cubicBezTo>
                    <a:pt x="7537" y="168"/>
                    <a:pt x="5870" y="239"/>
                    <a:pt x="5215" y="334"/>
                  </a:cubicBezTo>
                  <a:cubicBezTo>
                    <a:pt x="4025" y="501"/>
                    <a:pt x="2774" y="680"/>
                    <a:pt x="1750" y="1334"/>
                  </a:cubicBezTo>
                  <a:cubicBezTo>
                    <a:pt x="738" y="1989"/>
                    <a:pt x="0" y="3251"/>
                    <a:pt x="345" y="4418"/>
                  </a:cubicBezTo>
                  <a:cubicBezTo>
                    <a:pt x="417" y="4644"/>
                    <a:pt x="524" y="4859"/>
                    <a:pt x="691" y="5037"/>
                  </a:cubicBezTo>
                  <a:cubicBezTo>
                    <a:pt x="968" y="5336"/>
                    <a:pt x="1345" y="5454"/>
                    <a:pt x="1746" y="5454"/>
                  </a:cubicBezTo>
                  <a:cubicBezTo>
                    <a:pt x="2258" y="5454"/>
                    <a:pt x="2810" y="5262"/>
                    <a:pt x="3251" y="5001"/>
                  </a:cubicBezTo>
                  <a:cubicBezTo>
                    <a:pt x="4358" y="4335"/>
                    <a:pt x="5227" y="3358"/>
                    <a:pt x="6072" y="2394"/>
                  </a:cubicBezTo>
                  <a:cubicBezTo>
                    <a:pt x="6775" y="1596"/>
                    <a:pt x="7465" y="799"/>
                    <a:pt x="8168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7" name="Google Shape;1337;p28"/>
            <p:cNvSpPr/>
            <p:nvPr/>
          </p:nvSpPr>
          <p:spPr>
            <a:xfrm>
              <a:off x="7437863" y="387213"/>
              <a:ext cx="300050" cy="129000"/>
            </a:xfrm>
            <a:custGeom>
              <a:avLst/>
              <a:gdLst/>
              <a:ahLst/>
              <a:cxnLst/>
              <a:rect l="l" t="t" r="r" b="b"/>
              <a:pathLst>
                <a:path w="12002" h="5160" extrusionOk="0">
                  <a:moveTo>
                    <a:pt x="3191" y="1"/>
                  </a:moveTo>
                  <a:cubicBezTo>
                    <a:pt x="3111" y="1"/>
                    <a:pt x="3032" y="2"/>
                    <a:pt x="2953" y="4"/>
                  </a:cubicBezTo>
                  <a:cubicBezTo>
                    <a:pt x="1727" y="28"/>
                    <a:pt x="286" y="576"/>
                    <a:pt x="48" y="1778"/>
                  </a:cubicBezTo>
                  <a:cubicBezTo>
                    <a:pt x="0" y="2088"/>
                    <a:pt x="24" y="2409"/>
                    <a:pt x="119" y="2719"/>
                  </a:cubicBezTo>
                  <a:cubicBezTo>
                    <a:pt x="548" y="4267"/>
                    <a:pt x="2274" y="5160"/>
                    <a:pt x="3882" y="5160"/>
                  </a:cubicBezTo>
                  <a:cubicBezTo>
                    <a:pt x="3896" y="5160"/>
                    <a:pt x="3910" y="5160"/>
                    <a:pt x="3923" y="5160"/>
                  </a:cubicBezTo>
                  <a:cubicBezTo>
                    <a:pt x="5515" y="5160"/>
                    <a:pt x="7014" y="4487"/>
                    <a:pt x="8466" y="3826"/>
                  </a:cubicBezTo>
                  <a:cubicBezTo>
                    <a:pt x="9251" y="3469"/>
                    <a:pt x="11180" y="2350"/>
                    <a:pt x="12002" y="2100"/>
                  </a:cubicBezTo>
                  <a:cubicBezTo>
                    <a:pt x="10656" y="1695"/>
                    <a:pt x="9299" y="1302"/>
                    <a:pt x="7954" y="909"/>
                  </a:cubicBezTo>
                  <a:cubicBezTo>
                    <a:pt x="6398" y="455"/>
                    <a:pt x="4811" y="1"/>
                    <a:pt x="319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8" name="Google Shape;1338;p28"/>
            <p:cNvSpPr/>
            <p:nvPr/>
          </p:nvSpPr>
          <p:spPr>
            <a:xfrm>
              <a:off x="7878088" y="-107462"/>
              <a:ext cx="274175" cy="117975"/>
            </a:xfrm>
            <a:custGeom>
              <a:avLst/>
              <a:gdLst/>
              <a:ahLst/>
              <a:cxnLst/>
              <a:rect l="l" t="t" r="r" b="b"/>
              <a:pathLst>
                <a:path w="10967" h="4719" extrusionOk="0">
                  <a:moveTo>
                    <a:pt x="2885" y="1"/>
                  </a:moveTo>
                  <a:cubicBezTo>
                    <a:pt x="2825" y="1"/>
                    <a:pt x="2764" y="2"/>
                    <a:pt x="2703" y="3"/>
                  </a:cubicBezTo>
                  <a:cubicBezTo>
                    <a:pt x="1584" y="39"/>
                    <a:pt x="263" y="527"/>
                    <a:pt x="60" y="1634"/>
                  </a:cubicBezTo>
                  <a:cubicBezTo>
                    <a:pt x="1" y="1908"/>
                    <a:pt x="36" y="2206"/>
                    <a:pt x="108" y="2491"/>
                  </a:cubicBezTo>
                  <a:cubicBezTo>
                    <a:pt x="501" y="3896"/>
                    <a:pt x="2084" y="4718"/>
                    <a:pt x="3549" y="4718"/>
                  </a:cubicBezTo>
                  <a:cubicBezTo>
                    <a:pt x="3563" y="4718"/>
                    <a:pt x="3576" y="4718"/>
                    <a:pt x="3590" y="4718"/>
                  </a:cubicBezTo>
                  <a:cubicBezTo>
                    <a:pt x="5040" y="4718"/>
                    <a:pt x="6419" y="4105"/>
                    <a:pt x="7740" y="3503"/>
                  </a:cubicBezTo>
                  <a:cubicBezTo>
                    <a:pt x="8454" y="3170"/>
                    <a:pt x="10216" y="2158"/>
                    <a:pt x="10966" y="1920"/>
                  </a:cubicBezTo>
                  <a:cubicBezTo>
                    <a:pt x="9728" y="1563"/>
                    <a:pt x="8502" y="1194"/>
                    <a:pt x="7263" y="836"/>
                  </a:cubicBezTo>
                  <a:cubicBezTo>
                    <a:pt x="5834" y="413"/>
                    <a:pt x="4371" y="1"/>
                    <a:pt x="288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39" name="Google Shape;1339;p28"/>
            <p:cNvSpPr/>
            <p:nvPr/>
          </p:nvSpPr>
          <p:spPr>
            <a:xfrm>
              <a:off x="7890288" y="230338"/>
              <a:ext cx="115525" cy="177525"/>
            </a:xfrm>
            <a:custGeom>
              <a:avLst/>
              <a:gdLst/>
              <a:ahLst/>
              <a:cxnLst/>
              <a:rect l="l" t="t" r="r" b="b"/>
              <a:pathLst>
                <a:path w="4621" h="7101" extrusionOk="0">
                  <a:moveTo>
                    <a:pt x="1617" y="0"/>
                  </a:moveTo>
                  <a:cubicBezTo>
                    <a:pt x="1520" y="0"/>
                    <a:pt x="1421" y="13"/>
                    <a:pt x="1322" y="40"/>
                  </a:cubicBezTo>
                  <a:cubicBezTo>
                    <a:pt x="1132" y="100"/>
                    <a:pt x="953" y="207"/>
                    <a:pt x="799" y="350"/>
                  </a:cubicBezTo>
                  <a:cubicBezTo>
                    <a:pt x="25" y="1052"/>
                    <a:pt x="1" y="2314"/>
                    <a:pt x="465" y="3255"/>
                  </a:cubicBezTo>
                  <a:cubicBezTo>
                    <a:pt x="930" y="4196"/>
                    <a:pt x="1763" y="4886"/>
                    <a:pt x="2584" y="5541"/>
                  </a:cubicBezTo>
                  <a:cubicBezTo>
                    <a:pt x="3025" y="5898"/>
                    <a:pt x="4228" y="6696"/>
                    <a:pt x="4620" y="7101"/>
                  </a:cubicBezTo>
                  <a:cubicBezTo>
                    <a:pt x="4454" y="6196"/>
                    <a:pt x="4299" y="5291"/>
                    <a:pt x="4132" y="4386"/>
                  </a:cubicBezTo>
                  <a:cubicBezTo>
                    <a:pt x="3930" y="3303"/>
                    <a:pt x="3727" y="2183"/>
                    <a:pt x="3204" y="1207"/>
                  </a:cubicBezTo>
                  <a:cubicBezTo>
                    <a:pt x="2882" y="595"/>
                    <a:pt x="2279" y="0"/>
                    <a:pt x="1617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0" name="Google Shape;1340;p28"/>
            <p:cNvSpPr/>
            <p:nvPr/>
          </p:nvSpPr>
          <p:spPr>
            <a:xfrm>
              <a:off x="8217713" y="-180187"/>
              <a:ext cx="88125" cy="194550"/>
            </a:xfrm>
            <a:custGeom>
              <a:avLst/>
              <a:gdLst/>
              <a:ahLst/>
              <a:cxnLst/>
              <a:rect l="l" t="t" r="r" b="b"/>
              <a:pathLst>
                <a:path w="3525" h="7782" extrusionOk="0">
                  <a:moveTo>
                    <a:pt x="1952" y="1"/>
                  </a:moveTo>
                  <a:cubicBezTo>
                    <a:pt x="1783" y="1"/>
                    <a:pt x="1610" y="43"/>
                    <a:pt x="1453" y="102"/>
                  </a:cubicBezTo>
                  <a:cubicBezTo>
                    <a:pt x="477" y="471"/>
                    <a:pt x="1" y="1650"/>
                    <a:pt x="96" y="2686"/>
                  </a:cubicBezTo>
                  <a:cubicBezTo>
                    <a:pt x="191" y="3734"/>
                    <a:pt x="715" y="4674"/>
                    <a:pt x="1239" y="5579"/>
                  </a:cubicBezTo>
                  <a:cubicBezTo>
                    <a:pt x="1513" y="6079"/>
                    <a:pt x="2358" y="7258"/>
                    <a:pt x="2572" y="7782"/>
                  </a:cubicBezTo>
                  <a:cubicBezTo>
                    <a:pt x="2751" y="6877"/>
                    <a:pt x="2918" y="5972"/>
                    <a:pt x="3096" y="5067"/>
                  </a:cubicBezTo>
                  <a:cubicBezTo>
                    <a:pt x="3311" y="3984"/>
                    <a:pt x="3525" y="2876"/>
                    <a:pt x="3382" y="1781"/>
                  </a:cubicBezTo>
                  <a:cubicBezTo>
                    <a:pt x="3287" y="983"/>
                    <a:pt x="2858" y="78"/>
                    <a:pt x="2060" y="7"/>
                  </a:cubicBezTo>
                  <a:cubicBezTo>
                    <a:pt x="2025" y="3"/>
                    <a:pt x="1988" y="1"/>
                    <a:pt x="1952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1" name="Google Shape;1341;p28"/>
            <p:cNvSpPr/>
            <p:nvPr/>
          </p:nvSpPr>
          <p:spPr>
            <a:xfrm>
              <a:off x="7874813" y="743013"/>
              <a:ext cx="149750" cy="289925"/>
            </a:xfrm>
            <a:custGeom>
              <a:avLst/>
              <a:gdLst/>
              <a:ahLst/>
              <a:cxnLst/>
              <a:rect l="l" t="t" r="r" b="b"/>
              <a:pathLst>
                <a:path w="5990" h="11597" extrusionOk="0">
                  <a:moveTo>
                    <a:pt x="1132" y="0"/>
                  </a:moveTo>
                  <a:cubicBezTo>
                    <a:pt x="1120" y="869"/>
                    <a:pt x="584" y="3024"/>
                    <a:pt x="465" y="3882"/>
                  </a:cubicBezTo>
                  <a:cubicBezTo>
                    <a:pt x="227" y="5465"/>
                    <a:pt x="1" y="7120"/>
                    <a:pt x="465" y="8656"/>
                  </a:cubicBezTo>
                  <a:cubicBezTo>
                    <a:pt x="916" y="10197"/>
                    <a:pt x="2240" y="11597"/>
                    <a:pt x="3838" y="11597"/>
                  </a:cubicBezTo>
                  <a:cubicBezTo>
                    <a:pt x="3845" y="11597"/>
                    <a:pt x="3852" y="11597"/>
                    <a:pt x="3858" y="11597"/>
                  </a:cubicBezTo>
                  <a:cubicBezTo>
                    <a:pt x="4180" y="11585"/>
                    <a:pt x="4501" y="11525"/>
                    <a:pt x="4787" y="11382"/>
                  </a:cubicBezTo>
                  <a:cubicBezTo>
                    <a:pt x="5882" y="10835"/>
                    <a:pt x="5990" y="9299"/>
                    <a:pt x="5680" y="8108"/>
                  </a:cubicBezTo>
                  <a:cubicBezTo>
                    <a:pt x="5251" y="6465"/>
                    <a:pt x="4323" y="5001"/>
                    <a:pt x="3406" y="3560"/>
                  </a:cubicBezTo>
                  <a:cubicBezTo>
                    <a:pt x="2656" y="2381"/>
                    <a:pt x="1894" y="1191"/>
                    <a:pt x="1132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2" name="Google Shape;1342;p28"/>
            <p:cNvSpPr/>
            <p:nvPr/>
          </p:nvSpPr>
          <p:spPr>
            <a:xfrm>
              <a:off x="8027213" y="476013"/>
              <a:ext cx="116125" cy="216175"/>
            </a:xfrm>
            <a:custGeom>
              <a:avLst/>
              <a:gdLst/>
              <a:ahLst/>
              <a:cxnLst/>
              <a:rect l="l" t="t" r="r" b="b"/>
              <a:pathLst>
                <a:path w="4645" h="8647" extrusionOk="0">
                  <a:moveTo>
                    <a:pt x="1465" y="0"/>
                  </a:moveTo>
                  <a:cubicBezTo>
                    <a:pt x="1382" y="631"/>
                    <a:pt x="787" y="2203"/>
                    <a:pt x="620" y="2834"/>
                  </a:cubicBezTo>
                  <a:cubicBezTo>
                    <a:pt x="310" y="4001"/>
                    <a:pt x="1" y="5215"/>
                    <a:pt x="239" y="6370"/>
                  </a:cubicBezTo>
                  <a:cubicBezTo>
                    <a:pt x="489" y="7513"/>
                    <a:pt x="1465" y="8597"/>
                    <a:pt x="2751" y="8644"/>
                  </a:cubicBezTo>
                  <a:cubicBezTo>
                    <a:pt x="2783" y="8646"/>
                    <a:pt x="2816" y="8646"/>
                    <a:pt x="2848" y="8646"/>
                  </a:cubicBezTo>
                  <a:cubicBezTo>
                    <a:pt x="3077" y="8646"/>
                    <a:pt x="3304" y="8609"/>
                    <a:pt x="3513" y="8525"/>
                  </a:cubicBezTo>
                  <a:cubicBezTo>
                    <a:pt x="4442" y="8156"/>
                    <a:pt x="4644" y="7025"/>
                    <a:pt x="4489" y="6132"/>
                  </a:cubicBezTo>
                  <a:cubicBezTo>
                    <a:pt x="4275" y="4906"/>
                    <a:pt x="3632" y="3798"/>
                    <a:pt x="3013" y="2703"/>
                  </a:cubicBezTo>
                  <a:cubicBezTo>
                    <a:pt x="2501" y="1798"/>
                    <a:pt x="1977" y="893"/>
                    <a:pt x="146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3" name="Google Shape;1343;p28"/>
            <p:cNvSpPr/>
            <p:nvPr/>
          </p:nvSpPr>
          <p:spPr>
            <a:xfrm>
              <a:off x="8493338" y="445938"/>
              <a:ext cx="151850" cy="164125"/>
            </a:xfrm>
            <a:custGeom>
              <a:avLst/>
              <a:gdLst/>
              <a:ahLst/>
              <a:cxnLst/>
              <a:rect l="l" t="t" r="r" b="b"/>
              <a:pathLst>
                <a:path w="6074" h="6565" extrusionOk="0">
                  <a:moveTo>
                    <a:pt x="1" y="1"/>
                  </a:moveTo>
                  <a:lnTo>
                    <a:pt x="1" y="1"/>
                  </a:lnTo>
                  <a:cubicBezTo>
                    <a:pt x="227" y="548"/>
                    <a:pt x="465" y="2072"/>
                    <a:pt x="620" y="2656"/>
                  </a:cubicBezTo>
                  <a:cubicBezTo>
                    <a:pt x="894" y="3727"/>
                    <a:pt x="1203" y="4823"/>
                    <a:pt x="1918" y="5632"/>
                  </a:cubicBezTo>
                  <a:cubicBezTo>
                    <a:pt x="2417" y="6188"/>
                    <a:pt x="3168" y="6565"/>
                    <a:pt x="3929" y="6565"/>
                  </a:cubicBezTo>
                  <a:cubicBezTo>
                    <a:pt x="4276" y="6565"/>
                    <a:pt x="4626" y="6486"/>
                    <a:pt x="4954" y="6311"/>
                  </a:cubicBezTo>
                  <a:cubicBezTo>
                    <a:pt x="5168" y="6204"/>
                    <a:pt x="5359" y="6061"/>
                    <a:pt x="5502" y="5882"/>
                  </a:cubicBezTo>
                  <a:cubicBezTo>
                    <a:pt x="6073" y="5156"/>
                    <a:pt x="5728" y="4168"/>
                    <a:pt x="5204" y="3525"/>
                  </a:cubicBezTo>
                  <a:cubicBezTo>
                    <a:pt x="4466" y="2644"/>
                    <a:pt x="3466" y="2049"/>
                    <a:pt x="2466" y="1465"/>
                  </a:cubicBezTo>
                  <a:cubicBezTo>
                    <a:pt x="1644" y="977"/>
                    <a:pt x="822" y="489"/>
                    <a:pt x="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4" name="Google Shape;1344;p28"/>
            <p:cNvSpPr/>
            <p:nvPr/>
          </p:nvSpPr>
          <p:spPr>
            <a:xfrm>
              <a:off x="7681713" y="-106262"/>
              <a:ext cx="1163925" cy="1221150"/>
            </a:xfrm>
            <a:custGeom>
              <a:avLst/>
              <a:gdLst/>
              <a:ahLst/>
              <a:cxnLst/>
              <a:rect l="l" t="t" r="r" b="b"/>
              <a:pathLst>
                <a:path w="46557" h="48846" extrusionOk="0">
                  <a:moveTo>
                    <a:pt x="46396" y="0"/>
                  </a:moveTo>
                  <a:cubicBezTo>
                    <a:pt x="46345" y="0"/>
                    <a:pt x="46293" y="26"/>
                    <a:pt x="46265" y="86"/>
                  </a:cubicBezTo>
                  <a:cubicBezTo>
                    <a:pt x="42098" y="9206"/>
                    <a:pt x="32954" y="12790"/>
                    <a:pt x="24393" y="16707"/>
                  </a:cubicBezTo>
                  <a:cubicBezTo>
                    <a:pt x="22298" y="17671"/>
                    <a:pt x="20226" y="18684"/>
                    <a:pt x="18357" y="20041"/>
                  </a:cubicBezTo>
                  <a:cubicBezTo>
                    <a:pt x="16512" y="21362"/>
                    <a:pt x="14880" y="22970"/>
                    <a:pt x="13321" y="24625"/>
                  </a:cubicBezTo>
                  <a:cubicBezTo>
                    <a:pt x="10320" y="27804"/>
                    <a:pt x="7665" y="31304"/>
                    <a:pt x="5463" y="35078"/>
                  </a:cubicBezTo>
                  <a:cubicBezTo>
                    <a:pt x="3057" y="39198"/>
                    <a:pt x="807" y="43877"/>
                    <a:pt x="21" y="48616"/>
                  </a:cubicBezTo>
                  <a:cubicBezTo>
                    <a:pt x="1" y="48760"/>
                    <a:pt x="123" y="48845"/>
                    <a:pt x="244" y="48845"/>
                  </a:cubicBezTo>
                  <a:cubicBezTo>
                    <a:pt x="332" y="48845"/>
                    <a:pt x="420" y="48800"/>
                    <a:pt x="450" y="48699"/>
                  </a:cubicBezTo>
                  <a:cubicBezTo>
                    <a:pt x="1962" y="44306"/>
                    <a:pt x="3367" y="40067"/>
                    <a:pt x="5677" y="35995"/>
                  </a:cubicBezTo>
                  <a:cubicBezTo>
                    <a:pt x="7951" y="31995"/>
                    <a:pt x="10725" y="28280"/>
                    <a:pt x="13868" y="24922"/>
                  </a:cubicBezTo>
                  <a:cubicBezTo>
                    <a:pt x="15416" y="23267"/>
                    <a:pt x="17047" y="21660"/>
                    <a:pt x="18905" y="20338"/>
                  </a:cubicBezTo>
                  <a:cubicBezTo>
                    <a:pt x="21000" y="18838"/>
                    <a:pt x="23358" y="17779"/>
                    <a:pt x="25691" y="16731"/>
                  </a:cubicBezTo>
                  <a:cubicBezTo>
                    <a:pt x="29882" y="14838"/>
                    <a:pt x="34168" y="13052"/>
                    <a:pt x="37979" y="10456"/>
                  </a:cubicBezTo>
                  <a:cubicBezTo>
                    <a:pt x="41681" y="7932"/>
                    <a:pt x="45122" y="4515"/>
                    <a:pt x="46527" y="169"/>
                  </a:cubicBezTo>
                  <a:cubicBezTo>
                    <a:pt x="46556" y="67"/>
                    <a:pt x="46478" y="0"/>
                    <a:pt x="4639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5" name="Google Shape;1345;p28"/>
            <p:cNvSpPr/>
            <p:nvPr/>
          </p:nvSpPr>
          <p:spPr>
            <a:xfrm>
              <a:off x="7561988" y="670663"/>
              <a:ext cx="333100" cy="100400"/>
            </a:xfrm>
            <a:custGeom>
              <a:avLst/>
              <a:gdLst/>
              <a:ahLst/>
              <a:cxnLst/>
              <a:rect l="l" t="t" r="r" b="b"/>
              <a:pathLst>
                <a:path w="13324" h="4016" extrusionOk="0">
                  <a:moveTo>
                    <a:pt x="13228" y="1"/>
                  </a:moveTo>
                  <a:cubicBezTo>
                    <a:pt x="8751" y="120"/>
                    <a:pt x="4310" y="2144"/>
                    <a:pt x="179" y="3704"/>
                  </a:cubicBezTo>
                  <a:cubicBezTo>
                    <a:pt x="0" y="3767"/>
                    <a:pt x="100" y="4016"/>
                    <a:pt x="265" y="4016"/>
                  </a:cubicBezTo>
                  <a:cubicBezTo>
                    <a:pt x="287" y="4016"/>
                    <a:pt x="310" y="4011"/>
                    <a:pt x="334" y="4001"/>
                  </a:cubicBezTo>
                  <a:cubicBezTo>
                    <a:pt x="4584" y="2346"/>
                    <a:pt x="8739" y="941"/>
                    <a:pt x="13240" y="168"/>
                  </a:cubicBezTo>
                  <a:cubicBezTo>
                    <a:pt x="13323" y="156"/>
                    <a:pt x="13323" y="1"/>
                    <a:pt x="1322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6" name="Google Shape;1346;p28"/>
            <p:cNvSpPr/>
            <p:nvPr/>
          </p:nvSpPr>
          <p:spPr>
            <a:xfrm>
              <a:off x="7895963" y="662788"/>
              <a:ext cx="41100" cy="267675"/>
            </a:xfrm>
            <a:custGeom>
              <a:avLst/>
              <a:gdLst/>
              <a:ahLst/>
              <a:cxnLst/>
              <a:rect l="l" t="t" r="r" b="b"/>
              <a:pathLst>
                <a:path w="1644" h="10707" extrusionOk="0">
                  <a:moveTo>
                    <a:pt x="128" y="0"/>
                  </a:moveTo>
                  <a:cubicBezTo>
                    <a:pt x="65" y="0"/>
                    <a:pt x="0" y="39"/>
                    <a:pt x="0" y="114"/>
                  </a:cubicBezTo>
                  <a:cubicBezTo>
                    <a:pt x="0" y="1888"/>
                    <a:pt x="202" y="3662"/>
                    <a:pt x="417" y="5424"/>
                  </a:cubicBezTo>
                  <a:cubicBezTo>
                    <a:pt x="619" y="7126"/>
                    <a:pt x="726" y="9043"/>
                    <a:pt x="1381" y="10639"/>
                  </a:cubicBezTo>
                  <a:cubicBezTo>
                    <a:pt x="1400" y="10686"/>
                    <a:pt x="1443" y="10707"/>
                    <a:pt x="1489" y="10707"/>
                  </a:cubicBezTo>
                  <a:cubicBezTo>
                    <a:pt x="1557" y="10707"/>
                    <a:pt x="1631" y="10658"/>
                    <a:pt x="1631" y="10579"/>
                  </a:cubicBezTo>
                  <a:cubicBezTo>
                    <a:pt x="1643" y="8924"/>
                    <a:pt x="1155" y="7210"/>
                    <a:pt x="917" y="5567"/>
                  </a:cubicBezTo>
                  <a:cubicBezTo>
                    <a:pt x="655" y="3757"/>
                    <a:pt x="512" y="1923"/>
                    <a:pt x="250" y="102"/>
                  </a:cubicBezTo>
                  <a:cubicBezTo>
                    <a:pt x="244" y="33"/>
                    <a:pt x="187" y="0"/>
                    <a:pt x="12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7" name="Google Shape;1347;p28"/>
            <p:cNvSpPr/>
            <p:nvPr/>
          </p:nvSpPr>
          <p:spPr>
            <a:xfrm>
              <a:off x="7575663" y="878588"/>
              <a:ext cx="192375" cy="103025"/>
            </a:xfrm>
            <a:custGeom>
              <a:avLst/>
              <a:gdLst/>
              <a:ahLst/>
              <a:cxnLst/>
              <a:rect l="l" t="t" r="r" b="b"/>
              <a:pathLst>
                <a:path w="7695" h="4121" extrusionOk="0">
                  <a:moveTo>
                    <a:pt x="7547" y="0"/>
                  </a:moveTo>
                  <a:cubicBezTo>
                    <a:pt x="7536" y="0"/>
                    <a:pt x="7525" y="2"/>
                    <a:pt x="7514" y="6"/>
                  </a:cubicBezTo>
                  <a:cubicBezTo>
                    <a:pt x="6240" y="566"/>
                    <a:pt x="5061" y="1328"/>
                    <a:pt x="3835" y="1959"/>
                  </a:cubicBezTo>
                  <a:cubicBezTo>
                    <a:pt x="2596" y="2590"/>
                    <a:pt x="1334" y="3173"/>
                    <a:pt x="120" y="3852"/>
                  </a:cubicBezTo>
                  <a:cubicBezTo>
                    <a:pt x="1" y="3917"/>
                    <a:pt x="39" y="4120"/>
                    <a:pt x="173" y="4120"/>
                  </a:cubicBezTo>
                  <a:cubicBezTo>
                    <a:pt x="186" y="4120"/>
                    <a:pt x="200" y="4118"/>
                    <a:pt x="215" y="4114"/>
                  </a:cubicBezTo>
                  <a:cubicBezTo>
                    <a:pt x="2763" y="3281"/>
                    <a:pt x="5549" y="1911"/>
                    <a:pt x="7621" y="173"/>
                  </a:cubicBezTo>
                  <a:cubicBezTo>
                    <a:pt x="7695" y="110"/>
                    <a:pt x="7629" y="0"/>
                    <a:pt x="754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8" name="Google Shape;1348;p28"/>
            <p:cNvSpPr/>
            <p:nvPr/>
          </p:nvSpPr>
          <p:spPr>
            <a:xfrm>
              <a:off x="7507513" y="397163"/>
              <a:ext cx="617575" cy="62500"/>
            </a:xfrm>
            <a:custGeom>
              <a:avLst/>
              <a:gdLst/>
              <a:ahLst/>
              <a:cxnLst/>
              <a:rect l="l" t="t" r="r" b="b"/>
              <a:pathLst>
                <a:path w="24703" h="2500" extrusionOk="0">
                  <a:moveTo>
                    <a:pt x="19498" y="1"/>
                  </a:moveTo>
                  <a:cubicBezTo>
                    <a:pt x="17354" y="1"/>
                    <a:pt x="15197" y="310"/>
                    <a:pt x="13073" y="666"/>
                  </a:cubicBezTo>
                  <a:cubicBezTo>
                    <a:pt x="8958" y="1356"/>
                    <a:pt x="4992" y="1981"/>
                    <a:pt x="820" y="1981"/>
                  </a:cubicBezTo>
                  <a:cubicBezTo>
                    <a:pt x="599" y="1981"/>
                    <a:pt x="377" y="1979"/>
                    <a:pt x="155" y="1976"/>
                  </a:cubicBezTo>
                  <a:cubicBezTo>
                    <a:pt x="0" y="1976"/>
                    <a:pt x="0" y="2178"/>
                    <a:pt x="143" y="2214"/>
                  </a:cubicBezTo>
                  <a:cubicBezTo>
                    <a:pt x="1151" y="2416"/>
                    <a:pt x="2176" y="2499"/>
                    <a:pt x="3208" y="2499"/>
                  </a:cubicBezTo>
                  <a:cubicBezTo>
                    <a:pt x="6177" y="2499"/>
                    <a:pt x="9208" y="1812"/>
                    <a:pt x="12061" y="1309"/>
                  </a:cubicBezTo>
                  <a:cubicBezTo>
                    <a:pt x="14705" y="848"/>
                    <a:pt x="17348" y="469"/>
                    <a:pt x="19998" y="469"/>
                  </a:cubicBezTo>
                  <a:cubicBezTo>
                    <a:pt x="21525" y="469"/>
                    <a:pt x="23054" y="595"/>
                    <a:pt x="24587" y="904"/>
                  </a:cubicBezTo>
                  <a:cubicBezTo>
                    <a:pt x="24591" y="904"/>
                    <a:pt x="24594" y="905"/>
                    <a:pt x="24598" y="905"/>
                  </a:cubicBezTo>
                  <a:cubicBezTo>
                    <a:pt x="24684" y="905"/>
                    <a:pt x="24703" y="772"/>
                    <a:pt x="24623" y="737"/>
                  </a:cubicBezTo>
                  <a:cubicBezTo>
                    <a:pt x="22939" y="201"/>
                    <a:pt x="21223" y="1"/>
                    <a:pt x="1949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49" name="Google Shape;1349;p28"/>
            <p:cNvSpPr/>
            <p:nvPr/>
          </p:nvSpPr>
          <p:spPr>
            <a:xfrm>
              <a:off x="7762913" y="409013"/>
              <a:ext cx="134925" cy="123075"/>
            </a:xfrm>
            <a:custGeom>
              <a:avLst/>
              <a:gdLst/>
              <a:ahLst/>
              <a:cxnLst/>
              <a:rect l="l" t="t" r="r" b="b"/>
              <a:pathLst>
                <a:path w="5397" h="4923" extrusionOk="0">
                  <a:moveTo>
                    <a:pt x="5339" y="1"/>
                  </a:moveTo>
                  <a:cubicBezTo>
                    <a:pt x="5329" y="1"/>
                    <a:pt x="5319" y="5"/>
                    <a:pt x="5310" y="13"/>
                  </a:cubicBezTo>
                  <a:cubicBezTo>
                    <a:pt x="4643" y="525"/>
                    <a:pt x="4024" y="1097"/>
                    <a:pt x="3393" y="1668"/>
                  </a:cubicBezTo>
                  <a:cubicBezTo>
                    <a:pt x="2298" y="2656"/>
                    <a:pt x="1095" y="3597"/>
                    <a:pt x="95" y="4692"/>
                  </a:cubicBezTo>
                  <a:cubicBezTo>
                    <a:pt x="1" y="4796"/>
                    <a:pt x="79" y="4923"/>
                    <a:pt x="187" y="4923"/>
                  </a:cubicBezTo>
                  <a:cubicBezTo>
                    <a:pt x="214" y="4923"/>
                    <a:pt x="244" y="4914"/>
                    <a:pt x="274" y="4895"/>
                  </a:cubicBezTo>
                  <a:cubicBezTo>
                    <a:pt x="1524" y="4026"/>
                    <a:pt x="2596" y="2859"/>
                    <a:pt x="3691" y="1799"/>
                  </a:cubicBezTo>
                  <a:cubicBezTo>
                    <a:pt x="4274" y="1251"/>
                    <a:pt x="4858" y="680"/>
                    <a:pt x="5370" y="73"/>
                  </a:cubicBezTo>
                  <a:cubicBezTo>
                    <a:pt x="5397" y="37"/>
                    <a:pt x="5369" y="1"/>
                    <a:pt x="533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0" name="Google Shape;1350;p28"/>
            <p:cNvSpPr/>
            <p:nvPr/>
          </p:nvSpPr>
          <p:spPr>
            <a:xfrm>
              <a:off x="7933013" y="287313"/>
              <a:ext cx="72550" cy="115775"/>
            </a:xfrm>
            <a:custGeom>
              <a:avLst/>
              <a:gdLst/>
              <a:ahLst/>
              <a:cxnLst/>
              <a:rect l="l" t="t" r="r" b="b"/>
              <a:pathLst>
                <a:path w="2902" h="4631" extrusionOk="0">
                  <a:moveTo>
                    <a:pt x="147" y="1"/>
                  </a:moveTo>
                  <a:cubicBezTo>
                    <a:pt x="73" y="1"/>
                    <a:pt x="0" y="53"/>
                    <a:pt x="30" y="143"/>
                  </a:cubicBezTo>
                  <a:cubicBezTo>
                    <a:pt x="578" y="1726"/>
                    <a:pt x="1566" y="3357"/>
                    <a:pt x="2697" y="4595"/>
                  </a:cubicBezTo>
                  <a:cubicBezTo>
                    <a:pt x="2719" y="4620"/>
                    <a:pt x="2744" y="4631"/>
                    <a:pt x="2769" y="4631"/>
                  </a:cubicBezTo>
                  <a:cubicBezTo>
                    <a:pt x="2839" y="4631"/>
                    <a:pt x="2902" y="4547"/>
                    <a:pt x="2840" y="4476"/>
                  </a:cubicBezTo>
                  <a:cubicBezTo>
                    <a:pt x="1757" y="3143"/>
                    <a:pt x="1126" y="1524"/>
                    <a:pt x="256" y="59"/>
                  </a:cubicBezTo>
                  <a:cubicBezTo>
                    <a:pt x="234" y="19"/>
                    <a:pt x="190" y="1"/>
                    <a:pt x="14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1" name="Google Shape;1351;p28"/>
            <p:cNvSpPr/>
            <p:nvPr/>
          </p:nvSpPr>
          <p:spPr>
            <a:xfrm>
              <a:off x="8052513" y="464313"/>
              <a:ext cx="28750" cy="169250"/>
            </a:xfrm>
            <a:custGeom>
              <a:avLst/>
              <a:gdLst/>
              <a:ahLst/>
              <a:cxnLst/>
              <a:rect l="l" t="t" r="r" b="b"/>
              <a:pathLst>
                <a:path w="1150" h="6770" extrusionOk="0">
                  <a:moveTo>
                    <a:pt x="510" y="0"/>
                  </a:moveTo>
                  <a:cubicBezTo>
                    <a:pt x="487" y="0"/>
                    <a:pt x="464" y="13"/>
                    <a:pt x="453" y="40"/>
                  </a:cubicBezTo>
                  <a:cubicBezTo>
                    <a:pt x="1" y="2016"/>
                    <a:pt x="358" y="4683"/>
                    <a:pt x="822" y="6648"/>
                  </a:cubicBezTo>
                  <a:cubicBezTo>
                    <a:pt x="840" y="6728"/>
                    <a:pt x="918" y="6770"/>
                    <a:pt x="993" y="6770"/>
                  </a:cubicBezTo>
                  <a:cubicBezTo>
                    <a:pt x="1073" y="6770"/>
                    <a:pt x="1150" y="6722"/>
                    <a:pt x="1144" y="6624"/>
                  </a:cubicBezTo>
                  <a:cubicBezTo>
                    <a:pt x="1084" y="5588"/>
                    <a:pt x="941" y="4564"/>
                    <a:pt x="858" y="3528"/>
                  </a:cubicBezTo>
                  <a:cubicBezTo>
                    <a:pt x="775" y="2385"/>
                    <a:pt x="834" y="1171"/>
                    <a:pt x="572" y="52"/>
                  </a:cubicBezTo>
                  <a:cubicBezTo>
                    <a:pt x="566" y="19"/>
                    <a:pt x="538" y="0"/>
                    <a:pt x="51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2" name="Google Shape;1352;p28"/>
            <p:cNvSpPr/>
            <p:nvPr/>
          </p:nvSpPr>
          <p:spPr>
            <a:xfrm>
              <a:off x="8298988" y="233063"/>
              <a:ext cx="233375" cy="561675"/>
            </a:xfrm>
            <a:custGeom>
              <a:avLst/>
              <a:gdLst/>
              <a:ahLst/>
              <a:cxnLst/>
              <a:rect l="l" t="t" r="r" b="b"/>
              <a:pathLst>
                <a:path w="9335" h="22467" extrusionOk="0">
                  <a:moveTo>
                    <a:pt x="7524" y="0"/>
                  </a:moveTo>
                  <a:cubicBezTo>
                    <a:pt x="7422" y="0"/>
                    <a:pt x="7316" y="83"/>
                    <a:pt x="7346" y="205"/>
                  </a:cubicBezTo>
                  <a:cubicBezTo>
                    <a:pt x="7811" y="2217"/>
                    <a:pt x="8215" y="4051"/>
                    <a:pt x="8037" y="6134"/>
                  </a:cubicBezTo>
                  <a:cubicBezTo>
                    <a:pt x="7870" y="8159"/>
                    <a:pt x="7322" y="10147"/>
                    <a:pt x="6525" y="12016"/>
                  </a:cubicBezTo>
                  <a:cubicBezTo>
                    <a:pt x="4929" y="15779"/>
                    <a:pt x="2393" y="18993"/>
                    <a:pt x="60" y="22303"/>
                  </a:cubicBezTo>
                  <a:cubicBezTo>
                    <a:pt x="0" y="22388"/>
                    <a:pt x="67" y="22466"/>
                    <a:pt x="141" y="22466"/>
                  </a:cubicBezTo>
                  <a:cubicBezTo>
                    <a:pt x="171" y="22466"/>
                    <a:pt x="202" y="22453"/>
                    <a:pt x="226" y="22422"/>
                  </a:cubicBezTo>
                  <a:cubicBezTo>
                    <a:pt x="2977" y="19124"/>
                    <a:pt x="5620" y="15588"/>
                    <a:pt x="7191" y="11552"/>
                  </a:cubicBezTo>
                  <a:cubicBezTo>
                    <a:pt x="8525" y="8135"/>
                    <a:pt x="9335" y="3539"/>
                    <a:pt x="7668" y="86"/>
                  </a:cubicBezTo>
                  <a:cubicBezTo>
                    <a:pt x="7638" y="26"/>
                    <a:pt x="7582" y="0"/>
                    <a:pt x="752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3" name="Google Shape;1353;p28"/>
            <p:cNvSpPr/>
            <p:nvPr/>
          </p:nvSpPr>
          <p:spPr>
            <a:xfrm>
              <a:off x="8347163" y="442288"/>
              <a:ext cx="155775" cy="88625"/>
            </a:xfrm>
            <a:custGeom>
              <a:avLst/>
              <a:gdLst/>
              <a:ahLst/>
              <a:cxnLst/>
              <a:rect l="l" t="t" r="r" b="b"/>
              <a:pathLst>
                <a:path w="6231" h="3545" extrusionOk="0">
                  <a:moveTo>
                    <a:pt x="6035" y="0"/>
                  </a:moveTo>
                  <a:cubicBezTo>
                    <a:pt x="6025" y="0"/>
                    <a:pt x="6014" y="1"/>
                    <a:pt x="6003" y="4"/>
                  </a:cubicBezTo>
                  <a:cubicBezTo>
                    <a:pt x="3812" y="480"/>
                    <a:pt x="1609" y="1683"/>
                    <a:pt x="85" y="3326"/>
                  </a:cubicBezTo>
                  <a:cubicBezTo>
                    <a:pt x="0" y="3420"/>
                    <a:pt x="73" y="3544"/>
                    <a:pt x="171" y="3544"/>
                  </a:cubicBezTo>
                  <a:cubicBezTo>
                    <a:pt x="197" y="3544"/>
                    <a:pt x="225" y="3536"/>
                    <a:pt x="252" y="3516"/>
                  </a:cubicBezTo>
                  <a:cubicBezTo>
                    <a:pt x="2145" y="2230"/>
                    <a:pt x="3991" y="1159"/>
                    <a:pt x="6098" y="266"/>
                  </a:cubicBezTo>
                  <a:cubicBezTo>
                    <a:pt x="6230" y="200"/>
                    <a:pt x="6168" y="0"/>
                    <a:pt x="603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4" name="Google Shape;1354;p28"/>
            <p:cNvSpPr/>
            <p:nvPr/>
          </p:nvSpPr>
          <p:spPr>
            <a:xfrm>
              <a:off x="8492813" y="446213"/>
              <a:ext cx="75750" cy="97300"/>
            </a:xfrm>
            <a:custGeom>
              <a:avLst/>
              <a:gdLst/>
              <a:ahLst/>
              <a:cxnLst/>
              <a:rect l="l" t="t" r="r" b="b"/>
              <a:pathLst>
                <a:path w="3030" h="3892" extrusionOk="0">
                  <a:moveTo>
                    <a:pt x="200" y="1"/>
                  </a:moveTo>
                  <a:cubicBezTo>
                    <a:pt x="94" y="1"/>
                    <a:pt x="1" y="112"/>
                    <a:pt x="58" y="216"/>
                  </a:cubicBezTo>
                  <a:cubicBezTo>
                    <a:pt x="367" y="847"/>
                    <a:pt x="915" y="1323"/>
                    <a:pt x="1343" y="1859"/>
                  </a:cubicBezTo>
                  <a:cubicBezTo>
                    <a:pt x="1855" y="2478"/>
                    <a:pt x="2308" y="3121"/>
                    <a:pt x="2701" y="3812"/>
                  </a:cubicBezTo>
                  <a:cubicBezTo>
                    <a:pt x="2733" y="3868"/>
                    <a:pt x="2784" y="3891"/>
                    <a:pt x="2834" y="3891"/>
                  </a:cubicBezTo>
                  <a:cubicBezTo>
                    <a:pt x="2933" y="3891"/>
                    <a:pt x="3030" y="3799"/>
                    <a:pt x="2975" y="3681"/>
                  </a:cubicBezTo>
                  <a:cubicBezTo>
                    <a:pt x="2356" y="2430"/>
                    <a:pt x="1498" y="799"/>
                    <a:pt x="284" y="25"/>
                  </a:cubicBezTo>
                  <a:cubicBezTo>
                    <a:pt x="257" y="8"/>
                    <a:pt x="228" y="1"/>
                    <a:pt x="20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5" name="Google Shape;1355;p28"/>
            <p:cNvSpPr/>
            <p:nvPr/>
          </p:nvSpPr>
          <p:spPr>
            <a:xfrm>
              <a:off x="8682063" y="100463"/>
              <a:ext cx="33950" cy="94925"/>
            </a:xfrm>
            <a:custGeom>
              <a:avLst/>
              <a:gdLst/>
              <a:ahLst/>
              <a:cxnLst/>
              <a:rect l="l" t="t" r="r" b="b"/>
              <a:pathLst>
                <a:path w="1358" h="3797" extrusionOk="0">
                  <a:moveTo>
                    <a:pt x="217" y="1"/>
                  </a:moveTo>
                  <a:cubicBezTo>
                    <a:pt x="110" y="1"/>
                    <a:pt x="1" y="117"/>
                    <a:pt x="48" y="259"/>
                  </a:cubicBezTo>
                  <a:cubicBezTo>
                    <a:pt x="429" y="1354"/>
                    <a:pt x="786" y="2521"/>
                    <a:pt x="1024" y="3688"/>
                  </a:cubicBezTo>
                  <a:cubicBezTo>
                    <a:pt x="1041" y="3761"/>
                    <a:pt x="1106" y="3797"/>
                    <a:pt x="1169" y="3797"/>
                  </a:cubicBezTo>
                  <a:cubicBezTo>
                    <a:pt x="1241" y="3797"/>
                    <a:pt x="1310" y="3752"/>
                    <a:pt x="1310" y="3664"/>
                  </a:cubicBezTo>
                  <a:cubicBezTo>
                    <a:pt x="1358" y="2461"/>
                    <a:pt x="870" y="1175"/>
                    <a:pt x="358" y="104"/>
                  </a:cubicBezTo>
                  <a:cubicBezTo>
                    <a:pt x="325" y="31"/>
                    <a:pt x="271" y="1"/>
                    <a:pt x="21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6" name="Google Shape;1356;p28"/>
            <p:cNvSpPr/>
            <p:nvPr/>
          </p:nvSpPr>
          <p:spPr>
            <a:xfrm>
              <a:off x="8059863" y="64713"/>
              <a:ext cx="548500" cy="112475"/>
            </a:xfrm>
            <a:custGeom>
              <a:avLst/>
              <a:gdLst/>
              <a:ahLst/>
              <a:cxnLst/>
              <a:rect l="l" t="t" r="r" b="b"/>
              <a:pathLst>
                <a:path w="21940" h="4499" extrusionOk="0">
                  <a:moveTo>
                    <a:pt x="4168" y="1"/>
                  </a:moveTo>
                  <a:cubicBezTo>
                    <a:pt x="2744" y="1"/>
                    <a:pt x="1351" y="293"/>
                    <a:pt x="123" y="1057"/>
                  </a:cubicBezTo>
                  <a:cubicBezTo>
                    <a:pt x="0" y="1129"/>
                    <a:pt x="63" y="1298"/>
                    <a:pt x="181" y="1298"/>
                  </a:cubicBezTo>
                  <a:cubicBezTo>
                    <a:pt x="200" y="1298"/>
                    <a:pt x="221" y="1294"/>
                    <a:pt x="243" y="1284"/>
                  </a:cubicBezTo>
                  <a:cubicBezTo>
                    <a:pt x="1621" y="730"/>
                    <a:pt x="2969" y="500"/>
                    <a:pt x="4301" y="500"/>
                  </a:cubicBezTo>
                  <a:cubicBezTo>
                    <a:pt x="6753" y="500"/>
                    <a:pt x="9151" y="1280"/>
                    <a:pt x="11589" y="2260"/>
                  </a:cubicBezTo>
                  <a:cubicBezTo>
                    <a:pt x="14267" y="3335"/>
                    <a:pt x="17018" y="4499"/>
                    <a:pt x="19900" y="4499"/>
                  </a:cubicBezTo>
                  <a:cubicBezTo>
                    <a:pt x="20528" y="4499"/>
                    <a:pt x="21163" y="4443"/>
                    <a:pt x="21805" y="4320"/>
                  </a:cubicBezTo>
                  <a:cubicBezTo>
                    <a:pt x="21940" y="4297"/>
                    <a:pt x="21905" y="4115"/>
                    <a:pt x="21790" y="4115"/>
                  </a:cubicBezTo>
                  <a:cubicBezTo>
                    <a:pt x="21783" y="4115"/>
                    <a:pt x="21776" y="4116"/>
                    <a:pt x="21769" y="4117"/>
                  </a:cubicBezTo>
                  <a:cubicBezTo>
                    <a:pt x="21309" y="4172"/>
                    <a:pt x="20856" y="4197"/>
                    <a:pt x="20408" y="4197"/>
                  </a:cubicBezTo>
                  <a:cubicBezTo>
                    <a:pt x="16564" y="4197"/>
                    <a:pt x="13123" y="2328"/>
                    <a:pt x="9529" y="1069"/>
                  </a:cubicBezTo>
                  <a:cubicBezTo>
                    <a:pt x="7887" y="486"/>
                    <a:pt x="6002" y="1"/>
                    <a:pt x="416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7" name="Google Shape;1357;p28"/>
            <p:cNvSpPr/>
            <p:nvPr/>
          </p:nvSpPr>
          <p:spPr>
            <a:xfrm>
              <a:off x="8133263" y="74513"/>
              <a:ext cx="69350" cy="102475"/>
            </a:xfrm>
            <a:custGeom>
              <a:avLst/>
              <a:gdLst/>
              <a:ahLst/>
              <a:cxnLst/>
              <a:rect l="l" t="t" r="r" b="b"/>
              <a:pathLst>
                <a:path w="2774" h="4099" extrusionOk="0">
                  <a:moveTo>
                    <a:pt x="2572" y="0"/>
                  </a:moveTo>
                  <a:cubicBezTo>
                    <a:pt x="2543" y="0"/>
                    <a:pt x="2512" y="10"/>
                    <a:pt x="2486" y="34"/>
                  </a:cubicBezTo>
                  <a:cubicBezTo>
                    <a:pt x="1390" y="1106"/>
                    <a:pt x="497" y="2475"/>
                    <a:pt x="33" y="3940"/>
                  </a:cubicBezTo>
                  <a:cubicBezTo>
                    <a:pt x="0" y="4022"/>
                    <a:pt x="81" y="4099"/>
                    <a:pt x="158" y="4099"/>
                  </a:cubicBezTo>
                  <a:cubicBezTo>
                    <a:pt x="192" y="4099"/>
                    <a:pt x="225" y="4084"/>
                    <a:pt x="247" y="4047"/>
                  </a:cubicBezTo>
                  <a:cubicBezTo>
                    <a:pt x="950" y="2678"/>
                    <a:pt x="1724" y="1416"/>
                    <a:pt x="2700" y="225"/>
                  </a:cubicBezTo>
                  <a:cubicBezTo>
                    <a:pt x="2774" y="123"/>
                    <a:pt x="2676" y="0"/>
                    <a:pt x="257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8" name="Google Shape;1358;p28"/>
            <p:cNvSpPr/>
            <p:nvPr/>
          </p:nvSpPr>
          <p:spPr>
            <a:xfrm>
              <a:off x="7972613" y="-66187"/>
              <a:ext cx="476550" cy="225925"/>
            </a:xfrm>
            <a:custGeom>
              <a:avLst/>
              <a:gdLst/>
              <a:ahLst/>
              <a:cxnLst/>
              <a:rect l="l" t="t" r="r" b="b"/>
              <a:pathLst>
                <a:path w="19062" h="9037" extrusionOk="0">
                  <a:moveTo>
                    <a:pt x="4698" y="0"/>
                  </a:moveTo>
                  <a:cubicBezTo>
                    <a:pt x="3138" y="0"/>
                    <a:pt x="1586" y="310"/>
                    <a:pt x="184" y="971"/>
                  </a:cubicBezTo>
                  <a:cubicBezTo>
                    <a:pt x="0" y="1058"/>
                    <a:pt x="82" y="1362"/>
                    <a:pt x="260" y="1362"/>
                  </a:cubicBezTo>
                  <a:cubicBezTo>
                    <a:pt x="278" y="1362"/>
                    <a:pt x="296" y="1359"/>
                    <a:pt x="315" y="1352"/>
                  </a:cubicBezTo>
                  <a:cubicBezTo>
                    <a:pt x="1840" y="830"/>
                    <a:pt x="3410" y="541"/>
                    <a:pt x="4960" y="541"/>
                  </a:cubicBezTo>
                  <a:cubicBezTo>
                    <a:pt x="7222" y="541"/>
                    <a:pt x="9441" y="1156"/>
                    <a:pt x="11412" y="2555"/>
                  </a:cubicBezTo>
                  <a:cubicBezTo>
                    <a:pt x="14115" y="4472"/>
                    <a:pt x="15913" y="7627"/>
                    <a:pt x="18973" y="9032"/>
                  </a:cubicBezTo>
                  <a:cubicBezTo>
                    <a:pt x="18981" y="9035"/>
                    <a:pt x="18989" y="9037"/>
                    <a:pt x="18996" y="9037"/>
                  </a:cubicBezTo>
                  <a:cubicBezTo>
                    <a:pt x="19040" y="9037"/>
                    <a:pt x="19061" y="8979"/>
                    <a:pt x="19020" y="8949"/>
                  </a:cubicBezTo>
                  <a:cubicBezTo>
                    <a:pt x="15925" y="6663"/>
                    <a:pt x="13686" y="3138"/>
                    <a:pt x="10233" y="1340"/>
                  </a:cubicBezTo>
                  <a:cubicBezTo>
                    <a:pt x="8556" y="472"/>
                    <a:pt x="6622" y="0"/>
                    <a:pt x="469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59" name="Google Shape;1359;p28"/>
            <p:cNvSpPr/>
            <p:nvPr/>
          </p:nvSpPr>
          <p:spPr>
            <a:xfrm>
              <a:off x="8263263" y="-123187"/>
              <a:ext cx="22350" cy="129525"/>
            </a:xfrm>
            <a:custGeom>
              <a:avLst/>
              <a:gdLst/>
              <a:ahLst/>
              <a:cxnLst/>
              <a:rect l="l" t="t" r="r" b="b"/>
              <a:pathLst>
                <a:path w="894" h="5181" extrusionOk="0">
                  <a:moveTo>
                    <a:pt x="125" y="1"/>
                  </a:moveTo>
                  <a:cubicBezTo>
                    <a:pt x="75" y="1"/>
                    <a:pt x="24" y="35"/>
                    <a:pt x="24" y="96"/>
                  </a:cubicBezTo>
                  <a:cubicBezTo>
                    <a:pt x="0" y="882"/>
                    <a:pt x="179" y="1656"/>
                    <a:pt x="286" y="2430"/>
                  </a:cubicBezTo>
                  <a:cubicBezTo>
                    <a:pt x="393" y="3311"/>
                    <a:pt x="453" y="4204"/>
                    <a:pt x="548" y="5085"/>
                  </a:cubicBezTo>
                  <a:cubicBezTo>
                    <a:pt x="559" y="5150"/>
                    <a:pt x="612" y="5181"/>
                    <a:pt x="667" y="5181"/>
                  </a:cubicBezTo>
                  <a:cubicBezTo>
                    <a:pt x="732" y="5181"/>
                    <a:pt x="798" y="5139"/>
                    <a:pt x="798" y="5061"/>
                  </a:cubicBezTo>
                  <a:cubicBezTo>
                    <a:pt x="893" y="3490"/>
                    <a:pt x="858" y="1513"/>
                    <a:pt x="215" y="61"/>
                  </a:cubicBezTo>
                  <a:cubicBezTo>
                    <a:pt x="199" y="20"/>
                    <a:pt x="162" y="1"/>
                    <a:pt x="12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0" name="Google Shape;1360;p28"/>
            <p:cNvSpPr/>
            <p:nvPr/>
          </p:nvSpPr>
          <p:spPr>
            <a:xfrm>
              <a:off x="1626813" y="429313"/>
              <a:ext cx="384900" cy="370025"/>
            </a:xfrm>
            <a:custGeom>
              <a:avLst/>
              <a:gdLst/>
              <a:ahLst/>
              <a:cxnLst/>
              <a:rect l="l" t="t" r="r" b="b"/>
              <a:pathLst>
                <a:path w="15396" h="14801" extrusionOk="0">
                  <a:moveTo>
                    <a:pt x="5859" y="1"/>
                  </a:moveTo>
                  <a:lnTo>
                    <a:pt x="5859" y="1"/>
                  </a:lnTo>
                  <a:cubicBezTo>
                    <a:pt x="1" y="8443"/>
                    <a:pt x="9312" y="14800"/>
                    <a:pt x="9312" y="14800"/>
                  </a:cubicBezTo>
                  <a:cubicBezTo>
                    <a:pt x="15395" y="5502"/>
                    <a:pt x="5859" y="1"/>
                    <a:pt x="585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1" name="Google Shape;1361;p28"/>
            <p:cNvSpPr/>
            <p:nvPr/>
          </p:nvSpPr>
          <p:spPr>
            <a:xfrm>
              <a:off x="1775938" y="369388"/>
              <a:ext cx="376575" cy="173575"/>
            </a:xfrm>
            <a:custGeom>
              <a:avLst/>
              <a:gdLst/>
              <a:ahLst/>
              <a:cxnLst/>
              <a:rect l="l" t="t" r="r" b="b"/>
              <a:pathLst>
                <a:path w="15063" h="6943" extrusionOk="0">
                  <a:moveTo>
                    <a:pt x="7099" y="1"/>
                  </a:moveTo>
                  <a:cubicBezTo>
                    <a:pt x="3158" y="1"/>
                    <a:pt x="1" y="2577"/>
                    <a:pt x="1" y="2577"/>
                  </a:cubicBezTo>
                  <a:cubicBezTo>
                    <a:pt x="2302" y="5930"/>
                    <a:pt x="5144" y="6942"/>
                    <a:pt x="7736" y="6942"/>
                  </a:cubicBezTo>
                  <a:cubicBezTo>
                    <a:pt x="11688" y="6942"/>
                    <a:pt x="15062" y="4589"/>
                    <a:pt x="15062" y="4589"/>
                  </a:cubicBezTo>
                  <a:cubicBezTo>
                    <a:pt x="12505" y="1071"/>
                    <a:pt x="9639" y="1"/>
                    <a:pt x="709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2" name="Google Shape;1362;p28"/>
            <p:cNvSpPr/>
            <p:nvPr/>
          </p:nvSpPr>
          <p:spPr>
            <a:xfrm>
              <a:off x="1479188" y="192413"/>
              <a:ext cx="293200" cy="243050"/>
            </a:xfrm>
            <a:custGeom>
              <a:avLst/>
              <a:gdLst/>
              <a:ahLst/>
              <a:cxnLst/>
              <a:rect l="l" t="t" r="r" b="b"/>
              <a:pathLst>
                <a:path w="11728" h="9722" extrusionOk="0">
                  <a:moveTo>
                    <a:pt x="1182" y="0"/>
                  </a:moveTo>
                  <a:cubicBezTo>
                    <a:pt x="454" y="0"/>
                    <a:pt x="0" y="59"/>
                    <a:pt x="0" y="59"/>
                  </a:cubicBezTo>
                  <a:cubicBezTo>
                    <a:pt x="426" y="9236"/>
                    <a:pt x="9468" y="9722"/>
                    <a:pt x="11376" y="9722"/>
                  </a:cubicBezTo>
                  <a:cubicBezTo>
                    <a:pt x="11602" y="9722"/>
                    <a:pt x="11728" y="9715"/>
                    <a:pt x="11728" y="9715"/>
                  </a:cubicBezTo>
                  <a:cubicBezTo>
                    <a:pt x="11083" y="899"/>
                    <a:pt x="4030" y="0"/>
                    <a:pt x="118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3" name="Google Shape;1363;p28"/>
            <p:cNvSpPr/>
            <p:nvPr/>
          </p:nvSpPr>
          <p:spPr>
            <a:xfrm>
              <a:off x="1456263" y="421188"/>
              <a:ext cx="322100" cy="234575"/>
            </a:xfrm>
            <a:custGeom>
              <a:avLst/>
              <a:gdLst/>
              <a:ahLst/>
              <a:cxnLst/>
              <a:rect l="l" t="t" r="r" b="b"/>
              <a:pathLst>
                <a:path w="12884" h="9383" extrusionOk="0">
                  <a:moveTo>
                    <a:pt x="10176" y="0"/>
                  </a:moveTo>
                  <a:cubicBezTo>
                    <a:pt x="1650" y="0"/>
                    <a:pt x="1" y="9077"/>
                    <a:pt x="1" y="9077"/>
                  </a:cubicBezTo>
                  <a:cubicBezTo>
                    <a:pt x="931" y="9287"/>
                    <a:pt x="1799" y="9382"/>
                    <a:pt x="2609" y="9382"/>
                  </a:cubicBezTo>
                  <a:cubicBezTo>
                    <a:pt x="10531" y="9382"/>
                    <a:pt x="12883" y="278"/>
                    <a:pt x="12883" y="278"/>
                  </a:cubicBezTo>
                  <a:cubicBezTo>
                    <a:pt x="11911" y="87"/>
                    <a:pt x="11011" y="0"/>
                    <a:pt x="1017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4" name="Google Shape;1364;p28"/>
            <p:cNvSpPr/>
            <p:nvPr/>
          </p:nvSpPr>
          <p:spPr>
            <a:xfrm>
              <a:off x="1667013" y="87913"/>
              <a:ext cx="356900" cy="352450"/>
            </a:xfrm>
            <a:custGeom>
              <a:avLst/>
              <a:gdLst/>
              <a:ahLst/>
              <a:cxnLst/>
              <a:rect l="l" t="t" r="r" b="b"/>
              <a:pathLst>
                <a:path w="14276" h="14098" extrusionOk="0">
                  <a:moveTo>
                    <a:pt x="9644" y="1"/>
                  </a:moveTo>
                  <a:lnTo>
                    <a:pt x="9644" y="1"/>
                  </a:lnTo>
                  <a:cubicBezTo>
                    <a:pt x="0" y="3537"/>
                    <a:pt x="3965" y="14098"/>
                    <a:pt x="3965" y="14098"/>
                  </a:cubicBezTo>
                  <a:cubicBezTo>
                    <a:pt x="14276" y="9990"/>
                    <a:pt x="9644" y="1"/>
                    <a:pt x="964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5" name="Google Shape;1365;p28"/>
            <p:cNvSpPr/>
            <p:nvPr/>
          </p:nvSpPr>
          <p:spPr>
            <a:xfrm>
              <a:off x="1775063" y="647288"/>
              <a:ext cx="13225" cy="18500"/>
            </a:xfrm>
            <a:custGeom>
              <a:avLst/>
              <a:gdLst/>
              <a:ahLst/>
              <a:cxnLst/>
              <a:rect l="l" t="t" r="r" b="b"/>
              <a:pathLst>
                <a:path w="529" h="740" extrusionOk="0">
                  <a:moveTo>
                    <a:pt x="398" y="0"/>
                  </a:moveTo>
                  <a:cubicBezTo>
                    <a:pt x="366" y="0"/>
                    <a:pt x="333" y="14"/>
                    <a:pt x="310" y="45"/>
                  </a:cubicBezTo>
                  <a:cubicBezTo>
                    <a:pt x="203" y="200"/>
                    <a:pt x="131" y="378"/>
                    <a:pt x="48" y="557"/>
                  </a:cubicBezTo>
                  <a:cubicBezTo>
                    <a:pt x="1" y="659"/>
                    <a:pt x="92" y="740"/>
                    <a:pt x="181" y="740"/>
                  </a:cubicBezTo>
                  <a:cubicBezTo>
                    <a:pt x="228" y="740"/>
                    <a:pt x="273" y="717"/>
                    <a:pt x="298" y="664"/>
                  </a:cubicBezTo>
                  <a:cubicBezTo>
                    <a:pt x="369" y="486"/>
                    <a:pt x="465" y="319"/>
                    <a:pt x="512" y="128"/>
                  </a:cubicBezTo>
                  <a:cubicBezTo>
                    <a:pt x="528" y="56"/>
                    <a:pt x="463" y="0"/>
                    <a:pt x="398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6" name="Google Shape;1366;p28"/>
            <p:cNvSpPr/>
            <p:nvPr/>
          </p:nvSpPr>
          <p:spPr>
            <a:xfrm>
              <a:off x="1865388" y="677238"/>
              <a:ext cx="24325" cy="15450"/>
            </a:xfrm>
            <a:custGeom>
              <a:avLst/>
              <a:gdLst/>
              <a:ahLst/>
              <a:cxnLst/>
              <a:rect l="l" t="t" r="r" b="b"/>
              <a:pathLst>
                <a:path w="973" h="618" extrusionOk="0">
                  <a:moveTo>
                    <a:pt x="157" y="1"/>
                  </a:moveTo>
                  <a:cubicBezTo>
                    <a:pt x="87" y="1"/>
                    <a:pt x="0" y="68"/>
                    <a:pt x="66" y="145"/>
                  </a:cubicBezTo>
                  <a:cubicBezTo>
                    <a:pt x="245" y="335"/>
                    <a:pt x="495" y="454"/>
                    <a:pt x="709" y="597"/>
                  </a:cubicBezTo>
                  <a:cubicBezTo>
                    <a:pt x="732" y="612"/>
                    <a:pt x="755" y="618"/>
                    <a:pt x="778" y="618"/>
                  </a:cubicBezTo>
                  <a:cubicBezTo>
                    <a:pt x="885" y="618"/>
                    <a:pt x="972" y="476"/>
                    <a:pt x="864" y="407"/>
                  </a:cubicBezTo>
                  <a:cubicBezTo>
                    <a:pt x="650" y="264"/>
                    <a:pt x="423" y="85"/>
                    <a:pt x="173" y="2"/>
                  </a:cubicBezTo>
                  <a:cubicBezTo>
                    <a:pt x="168" y="1"/>
                    <a:pt x="163" y="1"/>
                    <a:pt x="157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7" name="Google Shape;1367;p28"/>
            <p:cNvSpPr/>
            <p:nvPr/>
          </p:nvSpPr>
          <p:spPr>
            <a:xfrm>
              <a:off x="1818538" y="741088"/>
              <a:ext cx="10775" cy="19425"/>
            </a:xfrm>
            <a:custGeom>
              <a:avLst/>
              <a:gdLst/>
              <a:ahLst/>
              <a:cxnLst/>
              <a:rect l="l" t="t" r="r" b="b"/>
              <a:pathLst>
                <a:path w="431" h="777" extrusionOk="0">
                  <a:moveTo>
                    <a:pt x="323" y="1"/>
                  </a:moveTo>
                  <a:cubicBezTo>
                    <a:pt x="287" y="1"/>
                    <a:pt x="249" y="18"/>
                    <a:pt x="226" y="55"/>
                  </a:cubicBezTo>
                  <a:cubicBezTo>
                    <a:pt x="130" y="234"/>
                    <a:pt x="83" y="436"/>
                    <a:pt x="23" y="627"/>
                  </a:cubicBezTo>
                  <a:cubicBezTo>
                    <a:pt x="0" y="711"/>
                    <a:pt x="67" y="776"/>
                    <a:pt x="132" y="776"/>
                  </a:cubicBezTo>
                  <a:cubicBezTo>
                    <a:pt x="169" y="776"/>
                    <a:pt x="205" y="757"/>
                    <a:pt x="226" y="710"/>
                  </a:cubicBezTo>
                  <a:cubicBezTo>
                    <a:pt x="297" y="520"/>
                    <a:pt x="392" y="329"/>
                    <a:pt x="416" y="115"/>
                  </a:cubicBezTo>
                  <a:cubicBezTo>
                    <a:pt x="431" y="42"/>
                    <a:pt x="379" y="1"/>
                    <a:pt x="323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8" name="Google Shape;1368;p28"/>
            <p:cNvSpPr/>
            <p:nvPr/>
          </p:nvSpPr>
          <p:spPr>
            <a:xfrm>
              <a:off x="1867038" y="740663"/>
              <a:ext cx="7950" cy="11125"/>
            </a:xfrm>
            <a:custGeom>
              <a:avLst/>
              <a:gdLst/>
              <a:ahLst/>
              <a:cxnLst/>
              <a:rect l="l" t="t" r="r" b="b"/>
              <a:pathLst>
                <a:path w="318" h="445" extrusionOk="0">
                  <a:moveTo>
                    <a:pt x="76" y="0"/>
                  </a:moveTo>
                  <a:cubicBezTo>
                    <a:pt x="38" y="0"/>
                    <a:pt x="0" y="30"/>
                    <a:pt x="0" y="72"/>
                  </a:cubicBezTo>
                  <a:cubicBezTo>
                    <a:pt x="12" y="215"/>
                    <a:pt x="60" y="310"/>
                    <a:pt x="155" y="418"/>
                  </a:cubicBezTo>
                  <a:cubicBezTo>
                    <a:pt x="171" y="437"/>
                    <a:pt x="191" y="445"/>
                    <a:pt x="211" y="445"/>
                  </a:cubicBezTo>
                  <a:cubicBezTo>
                    <a:pt x="265" y="445"/>
                    <a:pt x="318" y="384"/>
                    <a:pt x="274" y="322"/>
                  </a:cubicBezTo>
                  <a:cubicBezTo>
                    <a:pt x="215" y="239"/>
                    <a:pt x="179" y="144"/>
                    <a:pt x="143" y="49"/>
                  </a:cubicBezTo>
                  <a:cubicBezTo>
                    <a:pt x="128" y="14"/>
                    <a:pt x="102" y="0"/>
                    <a:pt x="76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69" name="Google Shape;1369;p28"/>
            <p:cNvSpPr/>
            <p:nvPr/>
          </p:nvSpPr>
          <p:spPr>
            <a:xfrm>
              <a:off x="1786188" y="596063"/>
              <a:ext cx="14900" cy="28300"/>
            </a:xfrm>
            <a:custGeom>
              <a:avLst/>
              <a:gdLst/>
              <a:ahLst/>
              <a:cxnLst/>
              <a:rect l="l" t="t" r="r" b="b"/>
              <a:pathLst>
                <a:path w="596" h="1132" extrusionOk="0">
                  <a:moveTo>
                    <a:pt x="532" y="0"/>
                  </a:moveTo>
                  <a:cubicBezTo>
                    <a:pt x="517" y="0"/>
                    <a:pt x="503" y="7"/>
                    <a:pt x="496" y="22"/>
                  </a:cubicBezTo>
                  <a:cubicBezTo>
                    <a:pt x="317" y="379"/>
                    <a:pt x="139" y="713"/>
                    <a:pt x="8" y="1082"/>
                  </a:cubicBezTo>
                  <a:cubicBezTo>
                    <a:pt x="0" y="1111"/>
                    <a:pt x="20" y="1132"/>
                    <a:pt x="42" y="1132"/>
                  </a:cubicBezTo>
                  <a:cubicBezTo>
                    <a:pt x="56" y="1132"/>
                    <a:pt x="70" y="1124"/>
                    <a:pt x="79" y="1106"/>
                  </a:cubicBezTo>
                  <a:cubicBezTo>
                    <a:pt x="281" y="772"/>
                    <a:pt x="424" y="427"/>
                    <a:pt x="579" y="70"/>
                  </a:cubicBezTo>
                  <a:cubicBezTo>
                    <a:pt x="595" y="30"/>
                    <a:pt x="562" y="0"/>
                    <a:pt x="532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0" name="Google Shape;1370;p28"/>
            <p:cNvSpPr/>
            <p:nvPr/>
          </p:nvSpPr>
          <p:spPr>
            <a:xfrm>
              <a:off x="1751838" y="596463"/>
              <a:ext cx="15325" cy="23200"/>
            </a:xfrm>
            <a:custGeom>
              <a:avLst/>
              <a:gdLst/>
              <a:ahLst/>
              <a:cxnLst/>
              <a:rect l="l" t="t" r="r" b="b"/>
              <a:pathLst>
                <a:path w="613" h="928" extrusionOk="0">
                  <a:moveTo>
                    <a:pt x="527" y="1"/>
                  </a:moveTo>
                  <a:cubicBezTo>
                    <a:pt x="509" y="1"/>
                    <a:pt x="491" y="9"/>
                    <a:pt x="477" y="30"/>
                  </a:cubicBezTo>
                  <a:cubicBezTo>
                    <a:pt x="298" y="280"/>
                    <a:pt x="167" y="566"/>
                    <a:pt x="24" y="828"/>
                  </a:cubicBezTo>
                  <a:cubicBezTo>
                    <a:pt x="1" y="883"/>
                    <a:pt x="50" y="927"/>
                    <a:pt x="96" y="927"/>
                  </a:cubicBezTo>
                  <a:cubicBezTo>
                    <a:pt x="120" y="927"/>
                    <a:pt x="143" y="916"/>
                    <a:pt x="155" y="887"/>
                  </a:cubicBezTo>
                  <a:cubicBezTo>
                    <a:pt x="310" y="637"/>
                    <a:pt x="477" y="375"/>
                    <a:pt x="596" y="102"/>
                  </a:cubicBezTo>
                  <a:cubicBezTo>
                    <a:pt x="613" y="51"/>
                    <a:pt x="570" y="1"/>
                    <a:pt x="527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1" name="Google Shape;1371;p28"/>
            <p:cNvSpPr/>
            <p:nvPr/>
          </p:nvSpPr>
          <p:spPr>
            <a:xfrm>
              <a:off x="1795613" y="653088"/>
              <a:ext cx="14475" cy="27925"/>
            </a:xfrm>
            <a:custGeom>
              <a:avLst/>
              <a:gdLst/>
              <a:ahLst/>
              <a:cxnLst/>
              <a:rect l="l" t="t" r="r" b="b"/>
              <a:pathLst>
                <a:path w="579" h="1117" extrusionOk="0">
                  <a:moveTo>
                    <a:pt x="492" y="1"/>
                  </a:moveTo>
                  <a:cubicBezTo>
                    <a:pt x="466" y="1"/>
                    <a:pt x="442" y="13"/>
                    <a:pt x="428" y="39"/>
                  </a:cubicBezTo>
                  <a:cubicBezTo>
                    <a:pt x="262" y="361"/>
                    <a:pt x="178" y="718"/>
                    <a:pt x="24" y="1039"/>
                  </a:cubicBezTo>
                  <a:cubicBezTo>
                    <a:pt x="0" y="1086"/>
                    <a:pt x="32" y="1117"/>
                    <a:pt x="67" y="1117"/>
                  </a:cubicBezTo>
                  <a:cubicBezTo>
                    <a:pt x="86" y="1117"/>
                    <a:pt x="106" y="1108"/>
                    <a:pt x="119" y="1087"/>
                  </a:cubicBezTo>
                  <a:cubicBezTo>
                    <a:pt x="297" y="777"/>
                    <a:pt x="500" y="444"/>
                    <a:pt x="571" y="87"/>
                  </a:cubicBezTo>
                  <a:cubicBezTo>
                    <a:pt x="579" y="34"/>
                    <a:pt x="534" y="1"/>
                    <a:pt x="492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2" name="Google Shape;1372;p28"/>
            <p:cNvSpPr/>
            <p:nvPr/>
          </p:nvSpPr>
          <p:spPr>
            <a:xfrm>
              <a:off x="1810113" y="696113"/>
              <a:ext cx="17450" cy="29100"/>
            </a:xfrm>
            <a:custGeom>
              <a:avLst/>
              <a:gdLst/>
              <a:ahLst/>
              <a:cxnLst/>
              <a:rect l="l" t="t" r="r" b="b"/>
              <a:pathLst>
                <a:path w="698" h="1164" extrusionOk="0">
                  <a:moveTo>
                    <a:pt x="552" y="0"/>
                  </a:moveTo>
                  <a:cubicBezTo>
                    <a:pt x="518" y="0"/>
                    <a:pt x="487" y="14"/>
                    <a:pt x="467" y="45"/>
                  </a:cubicBezTo>
                  <a:cubicBezTo>
                    <a:pt x="265" y="318"/>
                    <a:pt x="170" y="688"/>
                    <a:pt x="39" y="997"/>
                  </a:cubicBezTo>
                  <a:cubicBezTo>
                    <a:pt x="0" y="1090"/>
                    <a:pt x="77" y="1163"/>
                    <a:pt x="156" y="1163"/>
                  </a:cubicBezTo>
                  <a:cubicBezTo>
                    <a:pt x="198" y="1163"/>
                    <a:pt x="240" y="1142"/>
                    <a:pt x="265" y="1092"/>
                  </a:cubicBezTo>
                  <a:cubicBezTo>
                    <a:pt x="408" y="783"/>
                    <a:pt x="598" y="473"/>
                    <a:pt x="682" y="140"/>
                  </a:cubicBezTo>
                  <a:cubicBezTo>
                    <a:pt x="698" y="59"/>
                    <a:pt x="621" y="0"/>
                    <a:pt x="552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3" name="Google Shape;1373;p28"/>
            <p:cNvSpPr/>
            <p:nvPr/>
          </p:nvSpPr>
          <p:spPr>
            <a:xfrm>
              <a:off x="1853413" y="642713"/>
              <a:ext cx="21450" cy="12425"/>
            </a:xfrm>
            <a:custGeom>
              <a:avLst/>
              <a:gdLst/>
              <a:ahLst/>
              <a:cxnLst/>
              <a:rect l="l" t="t" r="r" b="b"/>
              <a:pathLst>
                <a:path w="858" h="497" extrusionOk="0">
                  <a:moveTo>
                    <a:pt x="91" y="1"/>
                  </a:moveTo>
                  <a:cubicBezTo>
                    <a:pt x="19" y="1"/>
                    <a:pt x="0" y="88"/>
                    <a:pt x="45" y="133"/>
                  </a:cubicBezTo>
                  <a:cubicBezTo>
                    <a:pt x="224" y="323"/>
                    <a:pt x="498" y="395"/>
                    <a:pt x="736" y="490"/>
                  </a:cubicBezTo>
                  <a:cubicBezTo>
                    <a:pt x="746" y="494"/>
                    <a:pt x="756" y="496"/>
                    <a:pt x="766" y="496"/>
                  </a:cubicBezTo>
                  <a:cubicBezTo>
                    <a:pt x="829" y="496"/>
                    <a:pt x="858" y="401"/>
                    <a:pt x="795" y="359"/>
                  </a:cubicBezTo>
                  <a:cubicBezTo>
                    <a:pt x="581" y="228"/>
                    <a:pt x="355" y="37"/>
                    <a:pt x="105" y="2"/>
                  </a:cubicBezTo>
                  <a:cubicBezTo>
                    <a:pt x="100" y="1"/>
                    <a:pt x="95" y="1"/>
                    <a:pt x="91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4" name="Google Shape;1374;p28"/>
            <p:cNvSpPr/>
            <p:nvPr/>
          </p:nvSpPr>
          <p:spPr>
            <a:xfrm>
              <a:off x="1547038" y="516213"/>
              <a:ext cx="21775" cy="6900"/>
            </a:xfrm>
            <a:custGeom>
              <a:avLst/>
              <a:gdLst/>
              <a:ahLst/>
              <a:cxnLst/>
              <a:rect l="l" t="t" r="r" b="b"/>
              <a:pathLst>
                <a:path w="871" h="276" extrusionOk="0">
                  <a:moveTo>
                    <a:pt x="361" y="0"/>
                  </a:moveTo>
                  <a:cubicBezTo>
                    <a:pt x="296" y="0"/>
                    <a:pt x="231" y="2"/>
                    <a:pt x="168" y="2"/>
                  </a:cubicBezTo>
                  <a:cubicBezTo>
                    <a:pt x="1" y="2"/>
                    <a:pt x="25" y="264"/>
                    <a:pt x="203" y="264"/>
                  </a:cubicBezTo>
                  <a:cubicBezTo>
                    <a:pt x="293" y="270"/>
                    <a:pt x="382" y="275"/>
                    <a:pt x="471" y="275"/>
                  </a:cubicBezTo>
                  <a:cubicBezTo>
                    <a:pt x="561" y="275"/>
                    <a:pt x="650" y="270"/>
                    <a:pt x="739" y="252"/>
                  </a:cubicBezTo>
                  <a:cubicBezTo>
                    <a:pt x="870" y="228"/>
                    <a:pt x="870" y="61"/>
                    <a:pt x="751" y="37"/>
                  </a:cubicBezTo>
                  <a:cubicBezTo>
                    <a:pt x="624" y="6"/>
                    <a:pt x="492" y="0"/>
                    <a:pt x="361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5" name="Google Shape;1375;p28"/>
            <p:cNvSpPr/>
            <p:nvPr/>
          </p:nvSpPr>
          <p:spPr>
            <a:xfrm>
              <a:off x="1565463" y="606038"/>
              <a:ext cx="9300" cy="24350"/>
            </a:xfrm>
            <a:custGeom>
              <a:avLst/>
              <a:gdLst/>
              <a:ahLst/>
              <a:cxnLst/>
              <a:rect l="l" t="t" r="r" b="b"/>
              <a:pathLst>
                <a:path w="372" h="974" extrusionOk="0">
                  <a:moveTo>
                    <a:pt x="246" y="0"/>
                  </a:moveTo>
                  <a:cubicBezTo>
                    <a:pt x="215" y="0"/>
                    <a:pt x="184" y="16"/>
                    <a:pt x="169" y="52"/>
                  </a:cubicBezTo>
                  <a:cubicBezTo>
                    <a:pt x="62" y="290"/>
                    <a:pt x="50" y="576"/>
                    <a:pt x="14" y="838"/>
                  </a:cubicBezTo>
                  <a:cubicBezTo>
                    <a:pt x="1" y="924"/>
                    <a:pt x="65" y="973"/>
                    <a:pt x="131" y="973"/>
                  </a:cubicBezTo>
                  <a:cubicBezTo>
                    <a:pt x="183" y="973"/>
                    <a:pt x="236" y="942"/>
                    <a:pt x="252" y="873"/>
                  </a:cubicBezTo>
                  <a:cubicBezTo>
                    <a:pt x="288" y="612"/>
                    <a:pt x="371" y="338"/>
                    <a:pt x="336" y="76"/>
                  </a:cubicBezTo>
                  <a:cubicBezTo>
                    <a:pt x="329" y="28"/>
                    <a:pt x="287" y="0"/>
                    <a:pt x="246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6" name="Google Shape;1376;p28"/>
            <p:cNvSpPr/>
            <p:nvPr/>
          </p:nvSpPr>
          <p:spPr>
            <a:xfrm>
              <a:off x="1477188" y="592538"/>
              <a:ext cx="22250" cy="6500"/>
            </a:xfrm>
            <a:custGeom>
              <a:avLst/>
              <a:gdLst/>
              <a:ahLst/>
              <a:cxnLst/>
              <a:rect l="l" t="t" r="r" b="b"/>
              <a:pathLst>
                <a:path w="890" h="260" extrusionOk="0">
                  <a:moveTo>
                    <a:pt x="622" y="1"/>
                  </a:moveTo>
                  <a:cubicBezTo>
                    <a:pt x="458" y="1"/>
                    <a:pt x="295" y="26"/>
                    <a:pt x="140" y="44"/>
                  </a:cubicBezTo>
                  <a:cubicBezTo>
                    <a:pt x="1" y="56"/>
                    <a:pt x="31" y="259"/>
                    <a:pt x="153" y="259"/>
                  </a:cubicBezTo>
                  <a:cubicBezTo>
                    <a:pt x="157" y="259"/>
                    <a:pt x="160" y="259"/>
                    <a:pt x="164" y="259"/>
                  </a:cubicBezTo>
                  <a:cubicBezTo>
                    <a:pt x="378" y="247"/>
                    <a:pt x="592" y="259"/>
                    <a:pt x="795" y="199"/>
                  </a:cubicBezTo>
                  <a:cubicBezTo>
                    <a:pt x="890" y="175"/>
                    <a:pt x="866" y="20"/>
                    <a:pt x="771" y="9"/>
                  </a:cubicBezTo>
                  <a:cubicBezTo>
                    <a:pt x="721" y="3"/>
                    <a:pt x="671" y="1"/>
                    <a:pt x="622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7" name="Google Shape;1377;p28"/>
            <p:cNvSpPr/>
            <p:nvPr/>
          </p:nvSpPr>
          <p:spPr>
            <a:xfrm>
              <a:off x="1506063" y="631563"/>
              <a:ext cx="10175" cy="10125"/>
            </a:xfrm>
            <a:custGeom>
              <a:avLst/>
              <a:gdLst/>
              <a:ahLst/>
              <a:cxnLst/>
              <a:rect l="l" t="t" r="r" b="b"/>
              <a:pathLst>
                <a:path w="407" h="405" extrusionOk="0">
                  <a:moveTo>
                    <a:pt x="321" y="1"/>
                  </a:moveTo>
                  <a:cubicBezTo>
                    <a:pt x="312" y="1"/>
                    <a:pt x="304" y="3"/>
                    <a:pt x="295" y="7"/>
                  </a:cubicBezTo>
                  <a:cubicBezTo>
                    <a:pt x="164" y="79"/>
                    <a:pt x="92" y="162"/>
                    <a:pt x="33" y="293"/>
                  </a:cubicBezTo>
                  <a:cubicBezTo>
                    <a:pt x="1" y="356"/>
                    <a:pt x="54" y="404"/>
                    <a:pt x="107" y="404"/>
                  </a:cubicBezTo>
                  <a:cubicBezTo>
                    <a:pt x="133" y="404"/>
                    <a:pt x="160" y="392"/>
                    <a:pt x="176" y="364"/>
                  </a:cubicBezTo>
                  <a:cubicBezTo>
                    <a:pt x="223" y="269"/>
                    <a:pt x="283" y="198"/>
                    <a:pt x="354" y="138"/>
                  </a:cubicBezTo>
                  <a:cubicBezTo>
                    <a:pt x="406" y="97"/>
                    <a:pt x="376" y="1"/>
                    <a:pt x="321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8" name="Google Shape;1378;p28"/>
            <p:cNvSpPr/>
            <p:nvPr/>
          </p:nvSpPr>
          <p:spPr>
            <a:xfrm>
              <a:off x="1589313" y="510038"/>
              <a:ext cx="31875" cy="3275"/>
            </a:xfrm>
            <a:custGeom>
              <a:avLst/>
              <a:gdLst/>
              <a:ahLst/>
              <a:cxnLst/>
              <a:rect l="l" t="t" r="r" b="b"/>
              <a:pathLst>
                <a:path w="1275" h="131" extrusionOk="0">
                  <a:moveTo>
                    <a:pt x="391" y="1"/>
                  </a:moveTo>
                  <a:cubicBezTo>
                    <a:pt x="277" y="1"/>
                    <a:pt x="163" y="4"/>
                    <a:pt x="48" y="10"/>
                  </a:cubicBezTo>
                  <a:cubicBezTo>
                    <a:pt x="1" y="22"/>
                    <a:pt x="1" y="82"/>
                    <a:pt x="48" y="94"/>
                  </a:cubicBezTo>
                  <a:cubicBezTo>
                    <a:pt x="310" y="126"/>
                    <a:pt x="567" y="131"/>
                    <a:pt x="825" y="131"/>
                  </a:cubicBezTo>
                  <a:cubicBezTo>
                    <a:pt x="954" y="131"/>
                    <a:pt x="1084" y="130"/>
                    <a:pt x="1215" y="130"/>
                  </a:cubicBezTo>
                  <a:cubicBezTo>
                    <a:pt x="1275" y="130"/>
                    <a:pt x="1275" y="46"/>
                    <a:pt x="1215" y="34"/>
                  </a:cubicBezTo>
                  <a:cubicBezTo>
                    <a:pt x="937" y="17"/>
                    <a:pt x="665" y="1"/>
                    <a:pt x="391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79" name="Google Shape;1379;p28"/>
            <p:cNvSpPr/>
            <p:nvPr/>
          </p:nvSpPr>
          <p:spPr>
            <a:xfrm>
              <a:off x="1579888" y="476938"/>
              <a:ext cx="27325" cy="5700"/>
            </a:xfrm>
            <a:custGeom>
              <a:avLst/>
              <a:gdLst/>
              <a:ahLst/>
              <a:cxnLst/>
              <a:rect l="l" t="t" r="r" b="b"/>
              <a:pathLst>
                <a:path w="1093" h="228" extrusionOk="0">
                  <a:moveTo>
                    <a:pt x="105" y="0"/>
                  </a:moveTo>
                  <a:cubicBezTo>
                    <a:pt x="19" y="0"/>
                    <a:pt x="0" y="132"/>
                    <a:pt x="92" y="144"/>
                  </a:cubicBezTo>
                  <a:cubicBezTo>
                    <a:pt x="390" y="180"/>
                    <a:pt x="699" y="227"/>
                    <a:pt x="1009" y="227"/>
                  </a:cubicBezTo>
                  <a:cubicBezTo>
                    <a:pt x="1092" y="227"/>
                    <a:pt x="1080" y="108"/>
                    <a:pt x="1009" y="84"/>
                  </a:cubicBezTo>
                  <a:cubicBezTo>
                    <a:pt x="723" y="25"/>
                    <a:pt x="413" y="25"/>
                    <a:pt x="116" y="1"/>
                  </a:cubicBezTo>
                  <a:cubicBezTo>
                    <a:pt x="112" y="1"/>
                    <a:pt x="108" y="0"/>
                    <a:pt x="105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0" name="Google Shape;1380;p28"/>
            <p:cNvSpPr/>
            <p:nvPr/>
          </p:nvSpPr>
          <p:spPr>
            <a:xfrm>
              <a:off x="1541088" y="540813"/>
              <a:ext cx="31275" cy="4875"/>
            </a:xfrm>
            <a:custGeom>
              <a:avLst/>
              <a:gdLst/>
              <a:ahLst/>
              <a:cxnLst/>
              <a:rect l="l" t="t" r="r" b="b"/>
              <a:pathLst>
                <a:path w="1251" h="195" extrusionOk="0">
                  <a:moveTo>
                    <a:pt x="985" y="0"/>
                  </a:moveTo>
                  <a:cubicBezTo>
                    <a:pt x="719" y="0"/>
                    <a:pt x="449" y="31"/>
                    <a:pt x="184" y="31"/>
                  </a:cubicBezTo>
                  <a:cubicBezTo>
                    <a:pt x="150" y="31"/>
                    <a:pt x="117" y="31"/>
                    <a:pt x="84" y="30"/>
                  </a:cubicBezTo>
                  <a:cubicBezTo>
                    <a:pt x="13" y="30"/>
                    <a:pt x="1" y="125"/>
                    <a:pt x="72" y="137"/>
                  </a:cubicBezTo>
                  <a:cubicBezTo>
                    <a:pt x="281" y="166"/>
                    <a:pt x="506" y="194"/>
                    <a:pt x="731" y="194"/>
                  </a:cubicBezTo>
                  <a:cubicBezTo>
                    <a:pt x="878" y="194"/>
                    <a:pt x="1026" y="182"/>
                    <a:pt x="1168" y="149"/>
                  </a:cubicBezTo>
                  <a:cubicBezTo>
                    <a:pt x="1239" y="137"/>
                    <a:pt x="1251" y="6"/>
                    <a:pt x="1168" y="6"/>
                  </a:cubicBezTo>
                  <a:cubicBezTo>
                    <a:pt x="1107" y="2"/>
                    <a:pt x="1046" y="0"/>
                    <a:pt x="985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1" name="Google Shape;1381;p28"/>
            <p:cNvSpPr/>
            <p:nvPr/>
          </p:nvSpPr>
          <p:spPr>
            <a:xfrm>
              <a:off x="1506563" y="571313"/>
              <a:ext cx="33375" cy="7525"/>
            </a:xfrm>
            <a:custGeom>
              <a:avLst/>
              <a:gdLst/>
              <a:ahLst/>
              <a:cxnLst/>
              <a:rect l="l" t="t" r="r" b="b"/>
              <a:pathLst>
                <a:path w="1335" h="301" extrusionOk="0">
                  <a:moveTo>
                    <a:pt x="804" y="1"/>
                  </a:moveTo>
                  <a:cubicBezTo>
                    <a:pt x="585" y="1"/>
                    <a:pt x="359" y="24"/>
                    <a:pt x="144" y="24"/>
                  </a:cubicBezTo>
                  <a:cubicBezTo>
                    <a:pt x="13" y="36"/>
                    <a:pt x="1" y="262"/>
                    <a:pt x="144" y="274"/>
                  </a:cubicBezTo>
                  <a:cubicBezTo>
                    <a:pt x="366" y="274"/>
                    <a:pt x="609" y="301"/>
                    <a:pt x="846" y="301"/>
                  </a:cubicBezTo>
                  <a:cubicBezTo>
                    <a:pt x="964" y="301"/>
                    <a:pt x="1080" y="294"/>
                    <a:pt x="1191" y="274"/>
                  </a:cubicBezTo>
                  <a:cubicBezTo>
                    <a:pt x="1322" y="250"/>
                    <a:pt x="1334" y="60"/>
                    <a:pt x="1191" y="36"/>
                  </a:cubicBezTo>
                  <a:cubicBezTo>
                    <a:pt x="1066" y="9"/>
                    <a:pt x="936" y="1"/>
                    <a:pt x="804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2" name="Google Shape;1382;p28"/>
            <p:cNvSpPr/>
            <p:nvPr/>
          </p:nvSpPr>
          <p:spPr>
            <a:xfrm>
              <a:off x="1594088" y="580613"/>
              <a:ext cx="7750" cy="22375"/>
            </a:xfrm>
            <a:custGeom>
              <a:avLst/>
              <a:gdLst/>
              <a:ahLst/>
              <a:cxnLst/>
              <a:rect l="l" t="t" r="r" b="b"/>
              <a:pathLst>
                <a:path w="310" h="895" extrusionOk="0">
                  <a:moveTo>
                    <a:pt x="177" y="0"/>
                  </a:moveTo>
                  <a:cubicBezTo>
                    <a:pt x="149" y="0"/>
                    <a:pt x="119" y="15"/>
                    <a:pt x="107" y="45"/>
                  </a:cubicBezTo>
                  <a:cubicBezTo>
                    <a:pt x="0" y="283"/>
                    <a:pt x="48" y="581"/>
                    <a:pt x="48" y="831"/>
                  </a:cubicBezTo>
                  <a:cubicBezTo>
                    <a:pt x="48" y="874"/>
                    <a:pt x="83" y="895"/>
                    <a:pt x="119" y="895"/>
                  </a:cubicBezTo>
                  <a:cubicBezTo>
                    <a:pt x="152" y="895"/>
                    <a:pt x="185" y="877"/>
                    <a:pt x="191" y="843"/>
                  </a:cubicBezTo>
                  <a:cubicBezTo>
                    <a:pt x="226" y="581"/>
                    <a:pt x="310" y="307"/>
                    <a:pt x="238" y="45"/>
                  </a:cubicBezTo>
                  <a:cubicBezTo>
                    <a:pt x="232" y="15"/>
                    <a:pt x="206" y="0"/>
                    <a:pt x="177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3" name="Google Shape;1383;p28"/>
            <p:cNvSpPr/>
            <p:nvPr/>
          </p:nvSpPr>
          <p:spPr>
            <a:xfrm>
              <a:off x="1980388" y="495338"/>
              <a:ext cx="18200" cy="15575"/>
            </a:xfrm>
            <a:custGeom>
              <a:avLst/>
              <a:gdLst/>
              <a:ahLst/>
              <a:cxnLst/>
              <a:rect l="l" t="t" r="r" b="b"/>
              <a:pathLst>
                <a:path w="728" h="623" extrusionOk="0">
                  <a:moveTo>
                    <a:pt x="142" y="1"/>
                  </a:moveTo>
                  <a:cubicBezTo>
                    <a:pt x="59" y="1"/>
                    <a:pt x="0" y="112"/>
                    <a:pt x="50" y="182"/>
                  </a:cubicBezTo>
                  <a:cubicBezTo>
                    <a:pt x="169" y="337"/>
                    <a:pt x="324" y="456"/>
                    <a:pt x="455" y="587"/>
                  </a:cubicBezTo>
                  <a:cubicBezTo>
                    <a:pt x="483" y="612"/>
                    <a:pt x="513" y="623"/>
                    <a:pt x="541" y="623"/>
                  </a:cubicBezTo>
                  <a:cubicBezTo>
                    <a:pt x="644" y="623"/>
                    <a:pt x="727" y="478"/>
                    <a:pt x="634" y="384"/>
                  </a:cubicBezTo>
                  <a:cubicBezTo>
                    <a:pt x="491" y="253"/>
                    <a:pt x="360" y="110"/>
                    <a:pt x="193" y="15"/>
                  </a:cubicBezTo>
                  <a:cubicBezTo>
                    <a:pt x="175" y="5"/>
                    <a:pt x="158" y="1"/>
                    <a:pt x="142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4" name="Google Shape;1384;p28"/>
            <p:cNvSpPr/>
            <p:nvPr/>
          </p:nvSpPr>
          <p:spPr>
            <a:xfrm>
              <a:off x="1936613" y="466588"/>
              <a:ext cx="24100" cy="22150"/>
            </a:xfrm>
            <a:custGeom>
              <a:avLst/>
              <a:gdLst/>
              <a:ahLst/>
              <a:cxnLst/>
              <a:rect l="l" t="t" r="r" b="b"/>
              <a:pathLst>
                <a:path w="964" h="886" extrusionOk="0">
                  <a:moveTo>
                    <a:pt x="71" y="0"/>
                  </a:moveTo>
                  <a:cubicBezTo>
                    <a:pt x="32" y="0"/>
                    <a:pt x="0" y="53"/>
                    <a:pt x="39" y="82"/>
                  </a:cubicBezTo>
                  <a:cubicBezTo>
                    <a:pt x="313" y="367"/>
                    <a:pt x="575" y="641"/>
                    <a:pt x="884" y="879"/>
                  </a:cubicBezTo>
                  <a:cubicBezTo>
                    <a:pt x="891" y="884"/>
                    <a:pt x="898" y="886"/>
                    <a:pt x="905" y="886"/>
                  </a:cubicBezTo>
                  <a:cubicBezTo>
                    <a:pt x="935" y="886"/>
                    <a:pt x="963" y="849"/>
                    <a:pt x="944" y="820"/>
                  </a:cubicBezTo>
                  <a:cubicBezTo>
                    <a:pt x="682" y="522"/>
                    <a:pt x="396" y="272"/>
                    <a:pt x="99" y="10"/>
                  </a:cubicBezTo>
                  <a:cubicBezTo>
                    <a:pt x="89" y="3"/>
                    <a:pt x="80" y="0"/>
                    <a:pt x="71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5" name="Google Shape;1385;p28"/>
            <p:cNvSpPr/>
            <p:nvPr/>
          </p:nvSpPr>
          <p:spPr>
            <a:xfrm>
              <a:off x="1926213" y="499213"/>
              <a:ext cx="20225" cy="20000"/>
            </a:xfrm>
            <a:custGeom>
              <a:avLst/>
              <a:gdLst/>
              <a:ahLst/>
              <a:cxnLst/>
              <a:rect l="l" t="t" r="r" b="b"/>
              <a:pathLst>
                <a:path w="809" h="800" extrusionOk="0">
                  <a:moveTo>
                    <a:pt x="95" y="1"/>
                  </a:moveTo>
                  <a:cubicBezTo>
                    <a:pt x="45" y="1"/>
                    <a:pt x="1" y="63"/>
                    <a:pt x="38" y="110"/>
                  </a:cubicBezTo>
                  <a:cubicBezTo>
                    <a:pt x="217" y="348"/>
                    <a:pt x="443" y="563"/>
                    <a:pt x="645" y="777"/>
                  </a:cubicBezTo>
                  <a:cubicBezTo>
                    <a:pt x="661" y="792"/>
                    <a:pt x="681" y="799"/>
                    <a:pt x="700" y="799"/>
                  </a:cubicBezTo>
                  <a:cubicBezTo>
                    <a:pt x="755" y="799"/>
                    <a:pt x="809" y="746"/>
                    <a:pt x="765" y="694"/>
                  </a:cubicBezTo>
                  <a:cubicBezTo>
                    <a:pt x="562" y="467"/>
                    <a:pt x="372" y="217"/>
                    <a:pt x="134" y="15"/>
                  </a:cubicBezTo>
                  <a:cubicBezTo>
                    <a:pt x="121" y="5"/>
                    <a:pt x="108" y="1"/>
                    <a:pt x="95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6" name="Google Shape;1386;p28"/>
            <p:cNvSpPr/>
            <p:nvPr/>
          </p:nvSpPr>
          <p:spPr>
            <a:xfrm>
              <a:off x="1480313" y="111263"/>
              <a:ext cx="641750" cy="660175"/>
            </a:xfrm>
            <a:custGeom>
              <a:avLst/>
              <a:gdLst/>
              <a:ahLst/>
              <a:cxnLst/>
              <a:rect l="l" t="t" r="r" b="b"/>
              <a:pathLst>
                <a:path w="25670" h="26407" extrusionOk="0">
                  <a:moveTo>
                    <a:pt x="16667" y="0"/>
                  </a:moveTo>
                  <a:cubicBezTo>
                    <a:pt x="16639" y="0"/>
                    <a:pt x="16609" y="14"/>
                    <a:pt x="16588" y="43"/>
                  </a:cubicBezTo>
                  <a:cubicBezTo>
                    <a:pt x="16136" y="793"/>
                    <a:pt x="15743" y="1603"/>
                    <a:pt x="15386" y="2436"/>
                  </a:cubicBezTo>
                  <a:cubicBezTo>
                    <a:pt x="15314" y="1948"/>
                    <a:pt x="15160" y="1472"/>
                    <a:pt x="15100" y="983"/>
                  </a:cubicBezTo>
                  <a:cubicBezTo>
                    <a:pt x="15089" y="903"/>
                    <a:pt x="15028" y="866"/>
                    <a:pt x="14966" y="866"/>
                  </a:cubicBezTo>
                  <a:cubicBezTo>
                    <a:pt x="14890" y="866"/>
                    <a:pt x="14813" y="921"/>
                    <a:pt x="14826" y="1019"/>
                  </a:cubicBezTo>
                  <a:cubicBezTo>
                    <a:pt x="14874" y="1579"/>
                    <a:pt x="14933" y="2210"/>
                    <a:pt x="15219" y="2698"/>
                  </a:cubicBezTo>
                  <a:cubicBezTo>
                    <a:pt x="15231" y="2722"/>
                    <a:pt x="15243" y="2722"/>
                    <a:pt x="15267" y="2734"/>
                  </a:cubicBezTo>
                  <a:cubicBezTo>
                    <a:pt x="14886" y="3650"/>
                    <a:pt x="14541" y="4603"/>
                    <a:pt x="14195" y="5520"/>
                  </a:cubicBezTo>
                  <a:cubicBezTo>
                    <a:pt x="14052" y="5186"/>
                    <a:pt x="13850" y="4853"/>
                    <a:pt x="13683" y="4543"/>
                  </a:cubicBezTo>
                  <a:cubicBezTo>
                    <a:pt x="13433" y="4055"/>
                    <a:pt x="13207" y="3543"/>
                    <a:pt x="12874" y="3103"/>
                  </a:cubicBezTo>
                  <a:cubicBezTo>
                    <a:pt x="12863" y="3089"/>
                    <a:pt x="12850" y="3083"/>
                    <a:pt x="12837" y="3083"/>
                  </a:cubicBezTo>
                  <a:cubicBezTo>
                    <a:pt x="12804" y="3083"/>
                    <a:pt x="12770" y="3120"/>
                    <a:pt x="12778" y="3162"/>
                  </a:cubicBezTo>
                  <a:cubicBezTo>
                    <a:pt x="12945" y="3734"/>
                    <a:pt x="13267" y="4281"/>
                    <a:pt x="13528" y="4817"/>
                  </a:cubicBezTo>
                  <a:cubicBezTo>
                    <a:pt x="13695" y="5163"/>
                    <a:pt x="13850" y="5555"/>
                    <a:pt x="14076" y="5877"/>
                  </a:cubicBezTo>
                  <a:cubicBezTo>
                    <a:pt x="14017" y="6032"/>
                    <a:pt x="13957" y="6186"/>
                    <a:pt x="13898" y="6341"/>
                  </a:cubicBezTo>
                  <a:cubicBezTo>
                    <a:pt x="13659" y="6996"/>
                    <a:pt x="13386" y="7663"/>
                    <a:pt x="13124" y="8342"/>
                  </a:cubicBezTo>
                  <a:cubicBezTo>
                    <a:pt x="13028" y="8199"/>
                    <a:pt x="12921" y="8056"/>
                    <a:pt x="12838" y="7913"/>
                  </a:cubicBezTo>
                  <a:cubicBezTo>
                    <a:pt x="12624" y="7556"/>
                    <a:pt x="12409" y="7199"/>
                    <a:pt x="12195" y="6841"/>
                  </a:cubicBezTo>
                  <a:cubicBezTo>
                    <a:pt x="12168" y="6801"/>
                    <a:pt x="12133" y="6785"/>
                    <a:pt x="12097" y="6785"/>
                  </a:cubicBezTo>
                  <a:cubicBezTo>
                    <a:pt x="12003" y="6785"/>
                    <a:pt x="11909" y="6896"/>
                    <a:pt x="11969" y="7008"/>
                  </a:cubicBezTo>
                  <a:cubicBezTo>
                    <a:pt x="12171" y="7353"/>
                    <a:pt x="12362" y="7699"/>
                    <a:pt x="12552" y="8044"/>
                  </a:cubicBezTo>
                  <a:cubicBezTo>
                    <a:pt x="12683" y="8258"/>
                    <a:pt x="12790" y="8544"/>
                    <a:pt x="12969" y="8734"/>
                  </a:cubicBezTo>
                  <a:cubicBezTo>
                    <a:pt x="12493" y="9961"/>
                    <a:pt x="12040" y="11235"/>
                    <a:pt x="11838" y="12485"/>
                  </a:cubicBezTo>
                  <a:cubicBezTo>
                    <a:pt x="11362" y="12080"/>
                    <a:pt x="10861" y="11687"/>
                    <a:pt x="10361" y="11306"/>
                  </a:cubicBezTo>
                  <a:cubicBezTo>
                    <a:pt x="10385" y="11294"/>
                    <a:pt x="10397" y="11270"/>
                    <a:pt x="10409" y="11247"/>
                  </a:cubicBezTo>
                  <a:cubicBezTo>
                    <a:pt x="10469" y="10878"/>
                    <a:pt x="10350" y="10473"/>
                    <a:pt x="10254" y="10116"/>
                  </a:cubicBezTo>
                  <a:cubicBezTo>
                    <a:pt x="10159" y="9711"/>
                    <a:pt x="10028" y="9306"/>
                    <a:pt x="9861" y="8913"/>
                  </a:cubicBezTo>
                  <a:cubicBezTo>
                    <a:pt x="9841" y="8867"/>
                    <a:pt x="9801" y="8848"/>
                    <a:pt x="9760" y="8848"/>
                  </a:cubicBezTo>
                  <a:cubicBezTo>
                    <a:pt x="9685" y="8848"/>
                    <a:pt x="9608" y="8915"/>
                    <a:pt x="9647" y="9008"/>
                  </a:cubicBezTo>
                  <a:cubicBezTo>
                    <a:pt x="9802" y="9401"/>
                    <a:pt x="9921" y="9818"/>
                    <a:pt x="10016" y="10246"/>
                  </a:cubicBezTo>
                  <a:cubicBezTo>
                    <a:pt x="10076" y="10544"/>
                    <a:pt x="10088" y="10878"/>
                    <a:pt x="10183" y="11175"/>
                  </a:cubicBezTo>
                  <a:cubicBezTo>
                    <a:pt x="9611" y="10735"/>
                    <a:pt x="9028" y="10306"/>
                    <a:pt x="8456" y="9877"/>
                  </a:cubicBezTo>
                  <a:cubicBezTo>
                    <a:pt x="8349" y="8496"/>
                    <a:pt x="7837" y="7127"/>
                    <a:pt x="7325" y="5841"/>
                  </a:cubicBezTo>
                  <a:cubicBezTo>
                    <a:pt x="7300" y="5782"/>
                    <a:pt x="7250" y="5758"/>
                    <a:pt x="7198" y="5758"/>
                  </a:cubicBezTo>
                  <a:cubicBezTo>
                    <a:pt x="7104" y="5758"/>
                    <a:pt x="7005" y="5841"/>
                    <a:pt x="7051" y="5948"/>
                  </a:cubicBezTo>
                  <a:cubicBezTo>
                    <a:pt x="7504" y="7175"/>
                    <a:pt x="7790" y="8449"/>
                    <a:pt x="8194" y="9687"/>
                  </a:cubicBezTo>
                  <a:cubicBezTo>
                    <a:pt x="7659" y="9282"/>
                    <a:pt x="7111" y="8877"/>
                    <a:pt x="6587" y="8461"/>
                  </a:cubicBezTo>
                  <a:cubicBezTo>
                    <a:pt x="6409" y="8318"/>
                    <a:pt x="6230" y="8175"/>
                    <a:pt x="6051" y="8020"/>
                  </a:cubicBezTo>
                  <a:cubicBezTo>
                    <a:pt x="6039" y="8008"/>
                    <a:pt x="6028" y="7984"/>
                    <a:pt x="5992" y="7984"/>
                  </a:cubicBezTo>
                  <a:cubicBezTo>
                    <a:pt x="5742" y="7770"/>
                    <a:pt x="5480" y="7556"/>
                    <a:pt x="5218" y="7353"/>
                  </a:cubicBezTo>
                  <a:cubicBezTo>
                    <a:pt x="5027" y="6401"/>
                    <a:pt x="4575" y="5460"/>
                    <a:pt x="4242" y="4555"/>
                  </a:cubicBezTo>
                  <a:cubicBezTo>
                    <a:pt x="4224" y="4512"/>
                    <a:pt x="4192" y="4494"/>
                    <a:pt x="4158" y="4494"/>
                  </a:cubicBezTo>
                  <a:cubicBezTo>
                    <a:pt x="4100" y="4494"/>
                    <a:pt x="4040" y="4551"/>
                    <a:pt x="4063" y="4627"/>
                  </a:cubicBezTo>
                  <a:cubicBezTo>
                    <a:pt x="4277" y="5365"/>
                    <a:pt x="4444" y="6198"/>
                    <a:pt x="4718" y="6948"/>
                  </a:cubicBezTo>
                  <a:cubicBezTo>
                    <a:pt x="3503" y="5936"/>
                    <a:pt x="2277" y="4936"/>
                    <a:pt x="1039" y="3972"/>
                  </a:cubicBezTo>
                  <a:cubicBezTo>
                    <a:pt x="1025" y="3963"/>
                    <a:pt x="1010" y="3959"/>
                    <a:pt x="995" y="3959"/>
                  </a:cubicBezTo>
                  <a:cubicBezTo>
                    <a:pt x="930" y="3959"/>
                    <a:pt x="862" y="4033"/>
                    <a:pt x="920" y="4091"/>
                  </a:cubicBezTo>
                  <a:cubicBezTo>
                    <a:pt x="1491" y="4746"/>
                    <a:pt x="2134" y="5353"/>
                    <a:pt x="2801" y="5936"/>
                  </a:cubicBezTo>
                  <a:cubicBezTo>
                    <a:pt x="2337" y="5877"/>
                    <a:pt x="1848" y="5877"/>
                    <a:pt x="1384" y="5794"/>
                  </a:cubicBezTo>
                  <a:cubicBezTo>
                    <a:pt x="1376" y="5793"/>
                    <a:pt x="1369" y="5792"/>
                    <a:pt x="1362" y="5792"/>
                  </a:cubicBezTo>
                  <a:cubicBezTo>
                    <a:pt x="1203" y="5792"/>
                    <a:pt x="1177" y="6033"/>
                    <a:pt x="1336" y="6067"/>
                  </a:cubicBezTo>
                  <a:cubicBezTo>
                    <a:pt x="1714" y="6151"/>
                    <a:pt x="2138" y="6241"/>
                    <a:pt x="2544" y="6241"/>
                  </a:cubicBezTo>
                  <a:cubicBezTo>
                    <a:pt x="2714" y="6241"/>
                    <a:pt x="2881" y="6225"/>
                    <a:pt x="3039" y="6186"/>
                  </a:cubicBezTo>
                  <a:cubicBezTo>
                    <a:pt x="3051" y="6186"/>
                    <a:pt x="3063" y="6175"/>
                    <a:pt x="3075" y="6163"/>
                  </a:cubicBezTo>
                  <a:cubicBezTo>
                    <a:pt x="3825" y="6806"/>
                    <a:pt x="4611" y="7413"/>
                    <a:pt x="5373" y="8008"/>
                  </a:cubicBezTo>
                  <a:cubicBezTo>
                    <a:pt x="5039" y="8056"/>
                    <a:pt x="4694" y="8139"/>
                    <a:pt x="4373" y="8199"/>
                  </a:cubicBezTo>
                  <a:cubicBezTo>
                    <a:pt x="3825" y="8294"/>
                    <a:pt x="3277" y="8365"/>
                    <a:pt x="2753" y="8544"/>
                  </a:cubicBezTo>
                  <a:cubicBezTo>
                    <a:pt x="2694" y="8568"/>
                    <a:pt x="2730" y="8651"/>
                    <a:pt x="2789" y="8651"/>
                  </a:cubicBezTo>
                  <a:cubicBezTo>
                    <a:pt x="2814" y="8652"/>
                    <a:pt x="2838" y="8652"/>
                    <a:pt x="2863" y="8652"/>
                  </a:cubicBezTo>
                  <a:cubicBezTo>
                    <a:pt x="3410" y="8652"/>
                    <a:pt x="3968" y="8528"/>
                    <a:pt x="4515" y="8437"/>
                  </a:cubicBezTo>
                  <a:cubicBezTo>
                    <a:pt x="4896" y="8377"/>
                    <a:pt x="5301" y="8353"/>
                    <a:pt x="5682" y="8246"/>
                  </a:cubicBezTo>
                  <a:cubicBezTo>
                    <a:pt x="5908" y="8413"/>
                    <a:pt x="6135" y="8592"/>
                    <a:pt x="6349" y="8758"/>
                  </a:cubicBezTo>
                  <a:cubicBezTo>
                    <a:pt x="6801" y="9115"/>
                    <a:pt x="7254" y="9496"/>
                    <a:pt x="7718" y="9889"/>
                  </a:cubicBezTo>
                  <a:cubicBezTo>
                    <a:pt x="7575" y="9925"/>
                    <a:pt x="7432" y="9973"/>
                    <a:pt x="7302" y="10008"/>
                  </a:cubicBezTo>
                  <a:cubicBezTo>
                    <a:pt x="6909" y="10104"/>
                    <a:pt x="6528" y="10199"/>
                    <a:pt x="6135" y="10306"/>
                  </a:cubicBezTo>
                  <a:cubicBezTo>
                    <a:pt x="5987" y="10340"/>
                    <a:pt x="6034" y="10570"/>
                    <a:pt x="6174" y="10570"/>
                  </a:cubicBezTo>
                  <a:cubicBezTo>
                    <a:pt x="6180" y="10570"/>
                    <a:pt x="6187" y="10569"/>
                    <a:pt x="6194" y="10568"/>
                  </a:cubicBezTo>
                  <a:lnTo>
                    <a:pt x="7385" y="10306"/>
                  </a:lnTo>
                  <a:cubicBezTo>
                    <a:pt x="7587" y="10258"/>
                    <a:pt x="7825" y="10235"/>
                    <a:pt x="8040" y="10151"/>
                  </a:cubicBezTo>
                  <a:cubicBezTo>
                    <a:pt x="9159" y="11092"/>
                    <a:pt x="10326" y="12021"/>
                    <a:pt x="11540" y="12711"/>
                  </a:cubicBezTo>
                  <a:cubicBezTo>
                    <a:pt x="10945" y="13104"/>
                    <a:pt x="10350" y="13509"/>
                    <a:pt x="9766" y="13937"/>
                  </a:cubicBezTo>
                  <a:cubicBezTo>
                    <a:pt x="9778" y="13890"/>
                    <a:pt x="9766" y="13830"/>
                    <a:pt x="9718" y="13806"/>
                  </a:cubicBezTo>
                  <a:cubicBezTo>
                    <a:pt x="9357" y="13642"/>
                    <a:pt x="8908" y="13592"/>
                    <a:pt x="8459" y="13592"/>
                  </a:cubicBezTo>
                  <a:cubicBezTo>
                    <a:pt x="8065" y="13592"/>
                    <a:pt x="7671" y="13630"/>
                    <a:pt x="7337" y="13664"/>
                  </a:cubicBezTo>
                  <a:cubicBezTo>
                    <a:pt x="7186" y="13675"/>
                    <a:pt x="7205" y="13890"/>
                    <a:pt x="7349" y="13890"/>
                  </a:cubicBezTo>
                  <a:cubicBezTo>
                    <a:pt x="7353" y="13890"/>
                    <a:pt x="7357" y="13890"/>
                    <a:pt x="7361" y="13890"/>
                  </a:cubicBezTo>
                  <a:cubicBezTo>
                    <a:pt x="7575" y="13878"/>
                    <a:pt x="7793" y="13869"/>
                    <a:pt x="8010" y="13869"/>
                  </a:cubicBezTo>
                  <a:cubicBezTo>
                    <a:pt x="8227" y="13869"/>
                    <a:pt x="8445" y="13878"/>
                    <a:pt x="8659" y="13902"/>
                  </a:cubicBezTo>
                  <a:cubicBezTo>
                    <a:pt x="8966" y="13923"/>
                    <a:pt x="9264" y="14001"/>
                    <a:pt x="9561" y="14001"/>
                  </a:cubicBezTo>
                  <a:cubicBezTo>
                    <a:pt x="9598" y="14001"/>
                    <a:pt x="9634" y="14000"/>
                    <a:pt x="9671" y="13997"/>
                  </a:cubicBezTo>
                  <a:lnTo>
                    <a:pt x="9671" y="13997"/>
                  </a:lnTo>
                  <a:cubicBezTo>
                    <a:pt x="9087" y="14426"/>
                    <a:pt x="8492" y="14866"/>
                    <a:pt x="7897" y="15307"/>
                  </a:cubicBezTo>
                  <a:cubicBezTo>
                    <a:pt x="7897" y="15307"/>
                    <a:pt x="7897" y="15295"/>
                    <a:pt x="7885" y="15295"/>
                  </a:cubicBezTo>
                  <a:cubicBezTo>
                    <a:pt x="7219" y="15150"/>
                    <a:pt x="6531" y="15098"/>
                    <a:pt x="5839" y="15098"/>
                  </a:cubicBezTo>
                  <a:cubicBezTo>
                    <a:pt x="5108" y="15098"/>
                    <a:pt x="4374" y="15156"/>
                    <a:pt x="3658" y="15223"/>
                  </a:cubicBezTo>
                  <a:cubicBezTo>
                    <a:pt x="3483" y="15235"/>
                    <a:pt x="3503" y="15509"/>
                    <a:pt x="3682" y="15509"/>
                  </a:cubicBezTo>
                  <a:cubicBezTo>
                    <a:pt x="3686" y="15509"/>
                    <a:pt x="3690" y="15509"/>
                    <a:pt x="3694" y="15509"/>
                  </a:cubicBezTo>
                  <a:cubicBezTo>
                    <a:pt x="4163" y="15480"/>
                    <a:pt x="4628" y="15471"/>
                    <a:pt x="5093" y="15471"/>
                  </a:cubicBezTo>
                  <a:cubicBezTo>
                    <a:pt x="5774" y="15471"/>
                    <a:pt x="6452" y="15490"/>
                    <a:pt x="7135" y="15490"/>
                  </a:cubicBezTo>
                  <a:cubicBezTo>
                    <a:pt x="7313" y="15490"/>
                    <a:pt x="7492" y="15488"/>
                    <a:pt x="7671" y="15485"/>
                  </a:cubicBezTo>
                  <a:lnTo>
                    <a:pt x="7671" y="15485"/>
                  </a:lnTo>
                  <a:cubicBezTo>
                    <a:pt x="7087" y="15914"/>
                    <a:pt x="6492" y="16342"/>
                    <a:pt x="5897" y="16747"/>
                  </a:cubicBezTo>
                  <a:cubicBezTo>
                    <a:pt x="5742" y="16854"/>
                    <a:pt x="5587" y="16962"/>
                    <a:pt x="5432" y="17069"/>
                  </a:cubicBezTo>
                  <a:cubicBezTo>
                    <a:pt x="5420" y="17061"/>
                    <a:pt x="5407" y="17057"/>
                    <a:pt x="5394" y="17057"/>
                  </a:cubicBezTo>
                  <a:cubicBezTo>
                    <a:pt x="5367" y="17057"/>
                    <a:pt x="5341" y="17073"/>
                    <a:pt x="5325" y="17104"/>
                  </a:cubicBezTo>
                  <a:cubicBezTo>
                    <a:pt x="5325" y="17116"/>
                    <a:pt x="5325" y="17128"/>
                    <a:pt x="5313" y="17140"/>
                  </a:cubicBezTo>
                  <a:cubicBezTo>
                    <a:pt x="5063" y="17319"/>
                    <a:pt x="4801" y="17497"/>
                    <a:pt x="4539" y="17664"/>
                  </a:cubicBezTo>
                  <a:cubicBezTo>
                    <a:pt x="4341" y="17647"/>
                    <a:pt x="4141" y="17640"/>
                    <a:pt x="3939" y="17640"/>
                  </a:cubicBezTo>
                  <a:cubicBezTo>
                    <a:pt x="3145" y="17640"/>
                    <a:pt x="2329" y="17750"/>
                    <a:pt x="1551" y="17807"/>
                  </a:cubicBezTo>
                  <a:cubicBezTo>
                    <a:pt x="1420" y="17807"/>
                    <a:pt x="1444" y="17997"/>
                    <a:pt x="1563" y="17997"/>
                  </a:cubicBezTo>
                  <a:cubicBezTo>
                    <a:pt x="2111" y="18006"/>
                    <a:pt x="2675" y="18035"/>
                    <a:pt x="3234" y="18035"/>
                  </a:cubicBezTo>
                  <a:cubicBezTo>
                    <a:pt x="3500" y="18035"/>
                    <a:pt x="3766" y="18029"/>
                    <a:pt x="4027" y="18009"/>
                  </a:cubicBezTo>
                  <a:lnTo>
                    <a:pt x="4027" y="18009"/>
                  </a:lnTo>
                  <a:cubicBezTo>
                    <a:pt x="2694" y="18902"/>
                    <a:pt x="1360" y="19783"/>
                    <a:pt x="74" y="20712"/>
                  </a:cubicBezTo>
                  <a:cubicBezTo>
                    <a:pt x="1" y="20754"/>
                    <a:pt x="48" y="20861"/>
                    <a:pt x="117" y="20861"/>
                  </a:cubicBezTo>
                  <a:cubicBezTo>
                    <a:pt x="126" y="20861"/>
                    <a:pt x="136" y="20859"/>
                    <a:pt x="146" y="20855"/>
                  </a:cubicBezTo>
                  <a:cubicBezTo>
                    <a:pt x="932" y="20498"/>
                    <a:pt x="1706" y="20057"/>
                    <a:pt x="2456" y="19581"/>
                  </a:cubicBezTo>
                  <a:lnTo>
                    <a:pt x="2456" y="19581"/>
                  </a:lnTo>
                  <a:cubicBezTo>
                    <a:pt x="2265" y="20010"/>
                    <a:pt x="2134" y="20474"/>
                    <a:pt x="1920" y="20903"/>
                  </a:cubicBezTo>
                  <a:cubicBezTo>
                    <a:pt x="1865" y="21004"/>
                    <a:pt x="1954" y="21085"/>
                    <a:pt x="2045" y="21085"/>
                  </a:cubicBezTo>
                  <a:cubicBezTo>
                    <a:pt x="2093" y="21085"/>
                    <a:pt x="2141" y="21063"/>
                    <a:pt x="2170" y="21010"/>
                  </a:cubicBezTo>
                  <a:cubicBezTo>
                    <a:pt x="2432" y="20533"/>
                    <a:pt x="2741" y="19974"/>
                    <a:pt x="2777" y="19414"/>
                  </a:cubicBezTo>
                  <a:cubicBezTo>
                    <a:pt x="2777" y="19402"/>
                    <a:pt x="2765" y="19402"/>
                    <a:pt x="2765" y="19390"/>
                  </a:cubicBezTo>
                  <a:cubicBezTo>
                    <a:pt x="3587" y="18855"/>
                    <a:pt x="4384" y="18283"/>
                    <a:pt x="5182" y="17736"/>
                  </a:cubicBezTo>
                  <a:lnTo>
                    <a:pt x="5182" y="17736"/>
                  </a:lnTo>
                  <a:cubicBezTo>
                    <a:pt x="5123" y="18057"/>
                    <a:pt x="5111" y="18402"/>
                    <a:pt x="5075" y="18724"/>
                  </a:cubicBezTo>
                  <a:cubicBezTo>
                    <a:pt x="5016" y="19271"/>
                    <a:pt x="4920" y="19819"/>
                    <a:pt x="4956" y="20367"/>
                  </a:cubicBezTo>
                  <a:cubicBezTo>
                    <a:pt x="4956" y="20394"/>
                    <a:pt x="4984" y="20414"/>
                    <a:pt x="5010" y="20414"/>
                  </a:cubicBezTo>
                  <a:cubicBezTo>
                    <a:pt x="5029" y="20414"/>
                    <a:pt x="5046" y="20404"/>
                    <a:pt x="5051" y="20379"/>
                  </a:cubicBezTo>
                  <a:cubicBezTo>
                    <a:pt x="5206" y="19855"/>
                    <a:pt x="5266" y="19307"/>
                    <a:pt x="5337" y="18771"/>
                  </a:cubicBezTo>
                  <a:cubicBezTo>
                    <a:pt x="5385" y="18355"/>
                    <a:pt x="5480" y="17926"/>
                    <a:pt x="5492" y="17509"/>
                  </a:cubicBezTo>
                  <a:cubicBezTo>
                    <a:pt x="5706" y="17355"/>
                    <a:pt x="5920" y="17212"/>
                    <a:pt x="6135" y="17057"/>
                  </a:cubicBezTo>
                  <a:cubicBezTo>
                    <a:pt x="6611" y="16723"/>
                    <a:pt x="7135" y="16390"/>
                    <a:pt x="7647" y="16045"/>
                  </a:cubicBezTo>
                  <a:cubicBezTo>
                    <a:pt x="7647" y="16188"/>
                    <a:pt x="7647" y="16331"/>
                    <a:pt x="7647" y="16462"/>
                  </a:cubicBezTo>
                  <a:cubicBezTo>
                    <a:pt x="7623" y="16843"/>
                    <a:pt x="7611" y="17224"/>
                    <a:pt x="7599" y="17605"/>
                  </a:cubicBezTo>
                  <a:cubicBezTo>
                    <a:pt x="7593" y="17698"/>
                    <a:pt x="7672" y="17754"/>
                    <a:pt x="7745" y="17754"/>
                  </a:cubicBezTo>
                  <a:cubicBezTo>
                    <a:pt x="7802" y="17754"/>
                    <a:pt x="7856" y="17719"/>
                    <a:pt x="7861" y="17640"/>
                  </a:cubicBezTo>
                  <a:cubicBezTo>
                    <a:pt x="7897" y="17235"/>
                    <a:pt x="7921" y="16831"/>
                    <a:pt x="7956" y="16426"/>
                  </a:cubicBezTo>
                  <a:cubicBezTo>
                    <a:pt x="7968" y="16223"/>
                    <a:pt x="8004" y="16021"/>
                    <a:pt x="7992" y="15819"/>
                  </a:cubicBezTo>
                  <a:cubicBezTo>
                    <a:pt x="9361" y="14926"/>
                    <a:pt x="10742" y="13973"/>
                    <a:pt x="11790" y="12842"/>
                  </a:cubicBezTo>
                  <a:cubicBezTo>
                    <a:pt x="11814" y="12854"/>
                    <a:pt x="11838" y="12878"/>
                    <a:pt x="11874" y="12890"/>
                  </a:cubicBezTo>
                  <a:cubicBezTo>
                    <a:pt x="11874" y="12890"/>
                    <a:pt x="11862" y="12890"/>
                    <a:pt x="11862" y="12902"/>
                  </a:cubicBezTo>
                  <a:cubicBezTo>
                    <a:pt x="11969" y="13556"/>
                    <a:pt x="12112" y="14211"/>
                    <a:pt x="12266" y="14866"/>
                  </a:cubicBezTo>
                  <a:cubicBezTo>
                    <a:pt x="11778" y="15378"/>
                    <a:pt x="11504" y="16223"/>
                    <a:pt x="11302" y="16866"/>
                  </a:cubicBezTo>
                  <a:cubicBezTo>
                    <a:pt x="11271" y="16959"/>
                    <a:pt x="11351" y="17032"/>
                    <a:pt x="11424" y="17032"/>
                  </a:cubicBezTo>
                  <a:cubicBezTo>
                    <a:pt x="11463" y="17032"/>
                    <a:pt x="11500" y="17011"/>
                    <a:pt x="11516" y="16962"/>
                  </a:cubicBezTo>
                  <a:cubicBezTo>
                    <a:pt x="11647" y="16593"/>
                    <a:pt x="11790" y="16235"/>
                    <a:pt x="11969" y="15878"/>
                  </a:cubicBezTo>
                  <a:cubicBezTo>
                    <a:pt x="12088" y="15664"/>
                    <a:pt x="12231" y="15461"/>
                    <a:pt x="12350" y="15247"/>
                  </a:cubicBezTo>
                  <a:cubicBezTo>
                    <a:pt x="12516" y="15914"/>
                    <a:pt x="12695" y="16581"/>
                    <a:pt x="12862" y="17247"/>
                  </a:cubicBezTo>
                  <a:cubicBezTo>
                    <a:pt x="12147" y="18343"/>
                    <a:pt x="11683" y="19617"/>
                    <a:pt x="11278" y="20843"/>
                  </a:cubicBezTo>
                  <a:cubicBezTo>
                    <a:pt x="11239" y="20959"/>
                    <a:pt x="11337" y="21050"/>
                    <a:pt x="11426" y="21050"/>
                  </a:cubicBezTo>
                  <a:cubicBezTo>
                    <a:pt x="11474" y="21050"/>
                    <a:pt x="11519" y="21024"/>
                    <a:pt x="11540" y="20962"/>
                  </a:cubicBezTo>
                  <a:cubicBezTo>
                    <a:pt x="11957" y="19819"/>
                    <a:pt x="12493" y="18736"/>
                    <a:pt x="12969" y="17616"/>
                  </a:cubicBezTo>
                  <a:cubicBezTo>
                    <a:pt x="13136" y="18283"/>
                    <a:pt x="13302" y="18938"/>
                    <a:pt x="13445" y="19593"/>
                  </a:cubicBezTo>
                  <a:cubicBezTo>
                    <a:pt x="13564" y="20129"/>
                    <a:pt x="13671" y="20653"/>
                    <a:pt x="13779" y="21188"/>
                  </a:cubicBezTo>
                  <a:cubicBezTo>
                    <a:pt x="13362" y="22010"/>
                    <a:pt x="13100" y="22962"/>
                    <a:pt x="12790" y="23820"/>
                  </a:cubicBezTo>
                  <a:cubicBezTo>
                    <a:pt x="12767" y="23898"/>
                    <a:pt x="12831" y="23961"/>
                    <a:pt x="12891" y="23961"/>
                  </a:cubicBezTo>
                  <a:cubicBezTo>
                    <a:pt x="12922" y="23961"/>
                    <a:pt x="12953" y="23944"/>
                    <a:pt x="12969" y="23903"/>
                  </a:cubicBezTo>
                  <a:cubicBezTo>
                    <a:pt x="13278" y="23224"/>
                    <a:pt x="13648" y="22522"/>
                    <a:pt x="13909" y="21807"/>
                  </a:cubicBezTo>
                  <a:cubicBezTo>
                    <a:pt x="14231" y="23320"/>
                    <a:pt x="14541" y="24832"/>
                    <a:pt x="14874" y="26332"/>
                  </a:cubicBezTo>
                  <a:cubicBezTo>
                    <a:pt x="14880" y="26382"/>
                    <a:pt x="14917" y="26406"/>
                    <a:pt x="14954" y="26406"/>
                  </a:cubicBezTo>
                  <a:cubicBezTo>
                    <a:pt x="14995" y="26406"/>
                    <a:pt x="15035" y="26376"/>
                    <a:pt x="15029" y="26320"/>
                  </a:cubicBezTo>
                  <a:cubicBezTo>
                    <a:pt x="15005" y="25439"/>
                    <a:pt x="14898" y="24546"/>
                    <a:pt x="14743" y="23653"/>
                  </a:cubicBezTo>
                  <a:lnTo>
                    <a:pt x="14743" y="23653"/>
                  </a:lnTo>
                  <a:cubicBezTo>
                    <a:pt x="15064" y="24022"/>
                    <a:pt x="15457" y="24332"/>
                    <a:pt x="15767" y="24713"/>
                  </a:cubicBezTo>
                  <a:cubicBezTo>
                    <a:pt x="15799" y="24751"/>
                    <a:pt x="15838" y="24767"/>
                    <a:pt x="15876" y="24767"/>
                  </a:cubicBezTo>
                  <a:cubicBezTo>
                    <a:pt x="15978" y="24767"/>
                    <a:pt x="16071" y="24650"/>
                    <a:pt x="15993" y="24546"/>
                  </a:cubicBezTo>
                  <a:cubicBezTo>
                    <a:pt x="15648" y="24105"/>
                    <a:pt x="15255" y="23605"/>
                    <a:pt x="14743" y="23343"/>
                  </a:cubicBezTo>
                  <a:cubicBezTo>
                    <a:pt x="14731" y="23337"/>
                    <a:pt x="14722" y="23334"/>
                    <a:pt x="14713" y="23334"/>
                  </a:cubicBezTo>
                  <a:cubicBezTo>
                    <a:pt x="14704" y="23334"/>
                    <a:pt x="14695" y="23337"/>
                    <a:pt x="14683" y="23343"/>
                  </a:cubicBezTo>
                  <a:cubicBezTo>
                    <a:pt x="14493" y="22343"/>
                    <a:pt x="14255" y="21355"/>
                    <a:pt x="14029" y="20391"/>
                  </a:cubicBezTo>
                  <a:lnTo>
                    <a:pt x="14029" y="20391"/>
                  </a:lnTo>
                  <a:cubicBezTo>
                    <a:pt x="14326" y="20581"/>
                    <a:pt x="14660" y="20748"/>
                    <a:pt x="14957" y="20914"/>
                  </a:cubicBezTo>
                  <a:cubicBezTo>
                    <a:pt x="15457" y="21200"/>
                    <a:pt x="15957" y="21534"/>
                    <a:pt x="16493" y="21724"/>
                  </a:cubicBezTo>
                  <a:cubicBezTo>
                    <a:pt x="16501" y="21727"/>
                    <a:pt x="16509" y="21729"/>
                    <a:pt x="16517" y="21729"/>
                  </a:cubicBezTo>
                  <a:cubicBezTo>
                    <a:pt x="16564" y="21729"/>
                    <a:pt x="16594" y="21672"/>
                    <a:pt x="16553" y="21641"/>
                  </a:cubicBezTo>
                  <a:cubicBezTo>
                    <a:pt x="16136" y="21284"/>
                    <a:pt x="15636" y="21010"/>
                    <a:pt x="15172" y="20736"/>
                  </a:cubicBezTo>
                  <a:cubicBezTo>
                    <a:pt x="14779" y="20498"/>
                    <a:pt x="14374" y="20212"/>
                    <a:pt x="13945" y="20045"/>
                  </a:cubicBezTo>
                  <a:cubicBezTo>
                    <a:pt x="13898" y="19819"/>
                    <a:pt x="13838" y="19593"/>
                    <a:pt x="13790" y="19367"/>
                  </a:cubicBezTo>
                  <a:cubicBezTo>
                    <a:pt x="13648" y="18736"/>
                    <a:pt x="13517" y="18081"/>
                    <a:pt x="13374" y="17414"/>
                  </a:cubicBezTo>
                  <a:lnTo>
                    <a:pt x="13374" y="17414"/>
                  </a:lnTo>
                  <a:cubicBezTo>
                    <a:pt x="13552" y="17521"/>
                    <a:pt x="13755" y="17593"/>
                    <a:pt x="13945" y="17688"/>
                  </a:cubicBezTo>
                  <a:cubicBezTo>
                    <a:pt x="14302" y="17866"/>
                    <a:pt x="14671" y="18033"/>
                    <a:pt x="15041" y="18212"/>
                  </a:cubicBezTo>
                  <a:cubicBezTo>
                    <a:pt x="15062" y="18223"/>
                    <a:pt x="15083" y="18229"/>
                    <a:pt x="15102" y="18229"/>
                  </a:cubicBezTo>
                  <a:cubicBezTo>
                    <a:pt x="15220" y="18229"/>
                    <a:pt x="15281" y="18033"/>
                    <a:pt x="15148" y="17962"/>
                  </a:cubicBezTo>
                  <a:cubicBezTo>
                    <a:pt x="14814" y="17795"/>
                    <a:pt x="14469" y="17616"/>
                    <a:pt x="14136" y="17438"/>
                  </a:cubicBezTo>
                  <a:cubicBezTo>
                    <a:pt x="13874" y="17307"/>
                    <a:pt x="13600" y="17104"/>
                    <a:pt x="13302" y="17057"/>
                  </a:cubicBezTo>
                  <a:cubicBezTo>
                    <a:pt x="13017" y="15676"/>
                    <a:pt x="12695" y="14271"/>
                    <a:pt x="12171" y="13033"/>
                  </a:cubicBezTo>
                  <a:cubicBezTo>
                    <a:pt x="12231" y="13033"/>
                    <a:pt x="12266" y="12997"/>
                    <a:pt x="12278" y="12949"/>
                  </a:cubicBezTo>
                  <a:cubicBezTo>
                    <a:pt x="12766" y="13033"/>
                    <a:pt x="13255" y="13092"/>
                    <a:pt x="13743" y="13140"/>
                  </a:cubicBezTo>
                  <a:cubicBezTo>
                    <a:pt x="13743" y="13152"/>
                    <a:pt x="13743" y="13152"/>
                    <a:pt x="13743" y="13164"/>
                  </a:cubicBezTo>
                  <a:cubicBezTo>
                    <a:pt x="13862" y="13497"/>
                    <a:pt x="14183" y="13771"/>
                    <a:pt x="14433" y="14021"/>
                  </a:cubicBezTo>
                  <a:cubicBezTo>
                    <a:pt x="14731" y="14318"/>
                    <a:pt x="15064" y="14604"/>
                    <a:pt x="15422" y="14854"/>
                  </a:cubicBezTo>
                  <a:cubicBezTo>
                    <a:pt x="15445" y="14873"/>
                    <a:pt x="15470" y="14881"/>
                    <a:pt x="15494" y="14881"/>
                  </a:cubicBezTo>
                  <a:cubicBezTo>
                    <a:pt x="15587" y="14881"/>
                    <a:pt x="15660" y="14752"/>
                    <a:pt x="15564" y="14676"/>
                  </a:cubicBezTo>
                  <a:cubicBezTo>
                    <a:pt x="15255" y="14437"/>
                    <a:pt x="14957" y="14187"/>
                    <a:pt x="14683" y="13902"/>
                  </a:cubicBezTo>
                  <a:cubicBezTo>
                    <a:pt x="14469" y="13687"/>
                    <a:pt x="14279" y="13390"/>
                    <a:pt x="14052" y="13175"/>
                  </a:cubicBezTo>
                  <a:lnTo>
                    <a:pt x="14052" y="13175"/>
                  </a:lnTo>
                  <a:cubicBezTo>
                    <a:pt x="14755" y="13247"/>
                    <a:pt x="15457" y="13306"/>
                    <a:pt x="16172" y="13354"/>
                  </a:cubicBezTo>
                  <a:cubicBezTo>
                    <a:pt x="16981" y="14449"/>
                    <a:pt x="18112" y="15330"/>
                    <a:pt x="19196" y="16140"/>
                  </a:cubicBezTo>
                  <a:cubicBezTo>
                    <a:pt x="19224" y="16160"/>
                    <a:pt x="19253" y="16168"/>
                    <a:pt x="19281" y="16168"/>
                  </a:cubicBezTo>
                  <a:cubicBezTo>
                    <a:pt x="19405" y="16168"/>
                    <a:pt x="19501" y="16001"/>
                    <a:pt x="19374" y="15914"/>
                  </a:cubicBezTo>
                  <a:cubicBezTo>
                    <a:pt x="18374" y="15116"/>
                    <a:pt x="17481" y="14211"/>
                    <a:pt x="16505" y="13390"/>
                  </a:cubicBezTo>
                  <a:lnTo>
                    <a:pt x="16505" y="13390"/>
                  </a:lnTo>
                  <a:cubicBezTo>
                    <a:pt x="17291" y="13449"/>
                    <a:pt x="18077" y="13509"/>
                    <a:pt x="18862" y="13604"/>
                  </a:cubicBezTo>
                  <a:cubicBezTo>
                    <a:pt x="19315" y="13664"/>
                    <a:pt x="19767" y="13723"/>
                    <a:pt x="20220" y="13783"/>
                  </a:cubicBezTo>
                  <a:cubicBezTo>
                    <a:pt x="20875" y="14485"/>
                    <a:pt x="21744" y="15045"/>
                    <a:pt x="22494" y="15616"/>
                  </a:cubicBezTo>
                  <a:cubicBezTo>
                    <a:pt x="22517" y="15634"/>
                    <a:pt x="22539" y="15641"/>
                    <a:pt x="22560" y="15641"/>
                  </a:cubicBezTo>
                  <a:cubicBezTo>
                    <a:pt x="22638" y="15641"/>
                    <a:pt x="22690" y="15539"/>
                    <a:pt x="22625" y="15473"/>
                  </a:cubicBezTo>
                  <a:cubicBezTo>
                    <a:pt x="22053" y="14949"/>
                    <a:pt x="21482" y="14354"/>
                    <a:pt x="20863" y="13866"/>
                  </a:cubicBezTo>
                  <a:lnTo>
                    <a:pt x="20863" y="13866"/>
                  </a:lnTo>
                  <a:cubicBezTo>
                    <a:pt x="22411" y="14056"/>
                    <a:pt x="23970" y="14271"/>
                    <a:pt x="25530" y="14437"/>
                  </a:cubicBezTo>
                  <a:cubicBezTo>
                    <a:pt x="25534" y="14438"/>
                    <a:pt x="25538" y="14438"/>
                    <a:pt x="25541" y="14438"/>
                  </a:cubicBezTo>
                  <a:cubicBezTo>
                    <a:pt x="25629" y="14438"/>
                    <a:pt x="25669" y="14306"/>
                    <a:pt x="25578" y="14283"/>
                  </a:cubicBezTo>
                  <a:cubicBezTo>
                    <a:pt x="24732" y="14021"/>
                    <a:pt x="23863" y="13842"/>
                    <a:pt x="22970" y="13699"/>
                  </a:cubicBezTo>
                  <a:cubicBezTo>
                    <a:pt x="23411" y="13509"/>
                    <a:pt x="23827" y="13247"/>
                    <a:pt x="24280" y="13068"/>
                  </a:cubicBezTo>
                  <a:cubicBezTo>
                    <a:pt x="24429" y="13004"/>
                    <a:pt x="24368" y="12797"/>
                    <a:pt x="24226" y="12797"/>
                  </a:cubicBezTo>
                  <a:cubicBezTo>
                    <a:pt x="24209" y="12797"/>
                    <a:pt x="24191" y="12800"/>
                    <a:pt x="24173" y="12806"/>
                  </a:cubicBezTo>
                  <a:cubicBezTo>
                    <a:pt x="23649" y="12997"/>
                    <a:pt x="23053" y="13223"/>
                    <a:pt x="22649" y="13616"/>
                  </a:cubicBezTo>
                  <a:cubicBezTo>
                    <a:pt x="22637" y="13628"/>
                    <a:pt x="22637" y="13640"/>
                    <a:pt x="22637" y="13652"/>
                  </a:cubicBezTo>
                  <a:cubicBezTo>
                    <a:pt x="21660" y="13509"/>
                    <a:pt x="20672" y="13414"/>
                    <a:pt x="19708" y="13306"/>
                  </a:cubicBezTo>
                  <a:cubicBezTo>
                    <a:pt x="19982" y="13080"/>
                    <a:pt x="20232" y="12818"/>
                    <a:pt x="20482" y="12592"/>
                  </a:cubicBezTo>
                  <a:cubicBezTo>
                    <a:pt x="20887" y="12235"/>
                    <a:pt x="21327" y="11878"/>
                    <a:pt x="21660" y="11449"/>
                  </a:cubicBezTo>
                  <a:cubicBezTo>
                    <a:pt x="21701" y="11409"/>
                    <a:pt x="21656" y="11360"/>
                    <a:pt x="21613" y="11360"/>
                  </a:cubicBezTo>
                  <a:cubicBezTo>
                    <a:pt x="21605" y="11360"/>
                    <a:pt x="21596" y="11362"/>
                    <a:pt x="21589" y="11366"/>
                  </a:cubicBezTo>
                  <a:cubicBezTo>
                    <a:pt x="21077" y="11675"/>
                    <a:pt x="20625" y="12116"/>
                    <a:pt x="20172" y="12509"/>
                  </a:cubicBezTo>
                  <a:cubicBezTo>
                    <a:pt x="19898" y="12747"/>
                    <a:pt x="19565" y="12985"/>
                    <a:pt x="19303" y="13271"/>
                  </a:cubicBezTo>
                  <a:cubicBezTo>
                    <a:pt x="19172" y="13247"/>
                    <a:pt x="19041" y="13235"/>
                    <a:pt x="18922" y="13223"/>
                  </a:cubicBezTo>
                  <a:cubicBezTo>
                    <a:pt x="18208" y="13140"/>
                    <a:pt x="17469" y="13044"/>
                    <a:pt x="16719" y="12937"/>
                  </a:cubicBezTo>
                  <a:cubicBezTo>
                    <a:pt x="16838" y="12818"/>
                    <a:pt x="16946" y="12687"/>
                    <a:pt x="17041" y="12580"/>
                  </a:cubicBezTo>
                  <a:cubicBezTo>
                    <a:pt x="17315" y="12294"/>
                    <a:pt x="17600" y="12009"/>
                    <a:pt x="17874" y="11723"/>
                  </a:cubicBezTo>
                  <a:cubicBezTo>
                    <a:pt x="17964" y="11633"/>
                    <a:pt x="17870" y="11515"/>
                    <a:pt x="17762" y="11515"/>
                  </a:cubicBezTo>
                  <a:cubicBezTo>
                    <a:pt x="17728" y="11515"/>
                    <a:pt x="17692" y="11527"/>
                    <a:pt x="17660" y="11556"/>
                  </a:cubicBezTo>
                  <a:cubicBezTo>
                    <a:pt x="17374" y="11830"/>
                    <a:pt x="17088" y="12116"/>
                    <a:pt x="16803" y="12390"/>
                  </a:cubicBezTo>
                  <a:cubicBezTo>
                    <a:pt x="16648" y="12544"/>
                    <a:pt x="16434" y="12699"/>
                    <a:pt x="16291" y="12890"/>
                  </a:cubicBezTo>
                  <a:cubicBezTo>
                    <a:pt x="15278" y="12759"/>
                    <a:pt x="14247" y="12653"/>
                    <a:pt x="13252" y="12653"/>
                  </a:cubicBezTo>
                  <a:cubicBezTo>
                    <a:pt x="12890" y="12653"/>
                    <a:pt x="12533" y="12667"/>
                    <a:pt x="12183" y="12699"/>
                  </a:cubicBezTo>
                  <a:cubicBezTo>
                    <a:pt x="12159" y="12699"/>
                    <a:pt x="12147" y="12711"/>
                    <a:pt x="12135" y="12723"/>
                  </a:cubicBezTo>
                  <a:cubicBezTo>
                    <a:pt x="12088" y="12687"/>
                    <a:pt x="12052" y="12663"/>
                    <a:pt x="12004" y="12628"/>
                  </a:cubicBezTo>
                  <a:cubicBezTo>
                    <a:pt x="12028" y="12616"/>
                    <a:pt x="12052" y="12604"/>
                    <a:pt x="12064" y="12568"/>
                  </a:cubicBezTo>
                  <a:cubicBezTo>
                    <a:pt x="12255" y="12116"/>
                    <a:pt x="12433" y="11651"/>
                    <a:pt x="12612" y="11187"/>
                  </a:cubicBezTo>
                  <a:cubicBezTo>
                    <a:pt x="12933" y="11139"/>
                    <a:pt x="13267" y="10913"/>
                    <a:pt x="13540" y="10747"/>
                  </a:cubicBezTo>
                  <a:cubicBezTo>
                    <a:pt x="13921" y="10532"/>
                    <a:pt x="14267" y="10282"/>
                    <a:pt x="14600" y="10008"/>
                  </a:cubicBezTo>
                  <a:cubicBezTo>
                    <a:pt x="14696" y="9931"/>
                    <a:pt x="14629" y="9792"/>
                    <a:pt x="14537" y="9792"/>
                  </a:cubicBezTo>
                  <a:cubicBezTo>
                    <a:pt x="14515" y="9792"/>
                    <a:pt x="14492" y="9800"/>
                    <a:pt x="14469" y="9818"/>
                  </a:cubicBezTo>
                  <a:cubicBezTo>
                    <a:pt x="14160" y="10056"/>
                    <a:pt x="13838" y="10282"/>
                    <a:pt x="13493" y="10473"/>
                  </a:cubicBezTo>
                  <a:cubicBezTo>
                    <a:pt x="13267" y="10604"/>
                    <a:pt x="12981" y="10711"/>
                    <a:pt x="12743" y="10842"/>
                  </a:cubicBezTo>
                  <a:cubicBezTo>
                    <a:pt x="12981" y="10187"/>
                    <a:pt x="13207" y="9532"/>
                    <a:pt x="13421" y="8877"/>
                  </a:cubicBezTo>
                  <a:cubicBezTo>
                    <a:pt x="14660" y="8365"/>
                    <a:pt x="15767" y="7508"/>
                    <a:pt x="16791" y="6675"/>
                  </a:cubicBezTo>
                  <a:cubicBezTo>
                    <a:pt x="16908" y="6577"/>
                    <a:pt x="16818" y="6408"/>
                    <a:pt x="16696" y="6408"/>
                  </a:cubicBezTo>
                  <a:cubicBezTo>
                    <a:pt x="16669" y="6408"/>
                    <a:pt x="16640" y="6417"/>
                    <a:pt x="16612" y="6437"/>
                  </a:cubicBezTo>
                  <a:cubicBezTo>
                    <a:pt x="15636" y="7199"/>
                    <a:pt x="14552" y="7806"/>
                    <a:pt x="13540" y="8520"/>
                  </a:cubicBezTo>
                  <a:cubicBezTo>
                    <a:pt x="13790" y="7782"/>
                    <a:pt x="14052" y="7044"/>
                    <a:pt x="14326" y="6317"/>
                  </a:cubicBezTo>
                  <a:cubicBezTo>
                    <a:pt x="14481" y="5901"/>
                    <a:pt x="14648" y="5484"/>
                    <a:pt x="14802" y="5067"/>
                  </a:cubicBezTo>
                  <a:cubicBezTo>
                    <a:pt x="15172" y="4865"/>
                    <a:pt x="15505" y="4591"/>
                    <a:pt x="15826" y="4341"/>
                  </a:cubicBezTo>
                  <a:cubicBezTo>
                    <a:pt x="16267" y="4020"/>
                    <a:pt x="16696" y="3686"/>
                    <a:pt x="17124" y="3353"/>
                  </a:cubicBezTo>
                  <a:cubicBezTo>
                    <a:pt x="17201" y="3285"/>
                    <a:pt x="17146" y="3179"/>
                    <a:pt x="17065" y="3179"/>
                  </a:cubicBezTo>
                  <a:cubicBezTo>
                    <a:pt x="17046" y="3179"/>
                    <a:pt x="17025" y="3184"/>
                    <a:pt x="17005" y="3198"/>
                  </a:cubicBezTo>
                  <a:cubicBezTo>
                    <a:pt x="16553" y="3496"/>
                    <a:pt x="16100" y="3793"/>
                    <a:pt x="15648" y="4091"/>
                  </a:cubicBezTo>
                  <a:cubicBezTo>
                    <a:pt x="15445" y="4222"/>
                    <a:pt x="15231" y="4353"/>
                    <a:pt x="15041" y="4484"/>
                  </a:cubicBezTo>
                  <a:cubicBezTo>
                    <a:pt x="15612" y="3031"/>
                    <a:pt x="16184" y="1579"/>
                    <a:pt x="16743" y="114"/>
                  </a:cubicBezTo>
                  <a:cubicBezTo>
                    <a:pt x="16766" y="45"/>
                    <a:pt x="16719" y="0"/>
                    <a:pt x="16667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7" name="Google Shape;1387;p28"/>
            <p:cNvSpPr/>
            <p:nvPr/>
          </p:nvSpPr>
          <p:spPr>
            <a:xfrm>
              <a:off x="1626938" y="242513"/>
              <a:ext cx="10500" cy="19150"/>
            </a:xfrm>
            <a:custGeom>
              <a:avLst/>
              <a:gdLst/>
              <a:ahLst/>
              <a:cxnLst/>
              <a:rect l="l" t="t" r="r" b="b"/>
              <a:pathLst>
                <a:path w="420" h="766" extrusionOk="0">
                  <a:moveTo>
                    <a:pt x="177" y="1"/>
                  </a:moveTo>
                  <a:cubicBezTo>
                    <a:pt x="94" y="1"/>
                    <a:pt x="1" y="79"/>
                    <a:pt x="32" y="186"/>
                  </a:cubicBezTo>
                  <a:cubicBezTo>
                    <a:pt x="79" y="353"/>
                    <a:pt x="115" y="544"/>
                    <a:pt x="198" y="698"/>
                  </a:cubicBezTo>
                  <a:cubicBezTo>
                    <a:pt x="224" y="744"/>
                    <a:pt x="268" y="766"/>
                    <a:pt x="310" y="766"/>
                  </a:cubicBezTo>
                  <a:cubicBezTo>
                    <a:pt x="367" y="766"/>
                    <a:pt x="419" y="726"/>
                    <a:pt x="413" y="651"/>
                  </a:cubicBezTo>
                  <a:cubicBezTo>
                    <a:pt x="401" y="460"/>
                    <a:pt x="329" y="270"/>
                    <a:pt x="282" y="79"/>
                  </a:cubicBezTo>
                  <a:cubicBezTo>
                    <a:pt x="265" y="24"/>
                    <a:pt x="222" y="1"/>
                    <a:pt x="177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8" name="Google Shape;1388;p28"/>
            <p:cNvSpPr/>
            <p:nvPr/>
          </p:nvSpPr>
          <p:spPr>
            <a:xfrm>
              <a:off x="1528488" y="287988"/>
              <a:ext cx="26025" cy="8050"/>
            </a:xfrm>
            <a:custGeom>
              <a:avLst/>
              <a:gdLst/>
              <a:ahLst/>
              <a:cxnLst/>
              <a:rect l="l" t="t" r="r" b="b"/>
              <a:pathLst>
                <a:path w="1041" h="322" extrusionOk="0">
                  <a:moveTo>
                    <a:pt x="789" y="1"/>
                  </a:moveTo>
                  <a:cubicBezTo>
                    <a:pt x="568" y="1"/>
                    <a:pt x="350" y="53"/>
                    <a:pt x="148" y="82"/>
                  </a:cubicBezTo>
                  <a:cubicBezTo>
                    <a:pt x="0" y="105"/>
                    <a:pt x="15" y="322"/>
                    <a:pt x="150" y="322"/>
                  </a:cubicBezTo>
                  <a:cubicBezTo>
                    <a:pt x="157" y="322"/>
                    <a:pt x="164" y="321"/>
                    <a:pt x="171" y="320"/>
                  </a:cubicBezTo>
                  <a:cubicBezTo>
                    <a:pt x="433" y="284"/>
                    <a:pt x="719" y="284"/>
                    <a:pt x="957" y="177"/>
                  </a:cubicBezTo>
                  <a:cubicBezTo>
                    <a:pt x="1041" y="153"/>
                    <a:pt x="1029" y="22"/>
                    <a:pt x="945" y="10"/>
                  </a:cubicBezTo>
                  <a:cubicBezTo>
                    <a:pt x="893" y="4"/>
                    <a:pt x="841" y="1"/>
                    <a:pt x="789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89" name="Google Shape;1389;p28"/>
            <p:cNvSpPr/>
            <p:nvPr/>
          </p:nvSpPr>
          <p:spPr>
            <a:xfrm>
              <a:off x="1533813" y="197488"/>
              <a:ext cx="11575" cy="19150"/>
            </a:xfrm>
            <a:custGeom>
              <a:avLst/>
              <a:gdLst/>
              <a:ahLst/>
              <a:cxnLst/>
              <a:rect l="l" t="t" r="r" b="b"/>
              <a:pathLst>
                <a:path w="463" h="766" extrusionOk="0">
                  <a:moveTo>
                    <a:pt x="136" y="1"/>
                  </a:moveTo>
                  <a:cubicBezTo>
                    <a:pt x="69" y="1"/>
                    <a:pt x="0" y="60"/>
                    <a:pt x="30" y="142"/>
                  </a:cubicBezTo>
                  <a:cubicBezTo>
                    <a:pt x="101" y="344"/>
                    <a:pt x="161" y="547"/>
                    <a:pt x="268" y="725"/>
                  </a:cubicBezTo>
                  <a:cubicBezTo>
                    <a:pt x="284" y="753"/>
                    <a:pt x="312" y="765"/>
                    <a:pt x="341" y="765"/>
                  </a:cubicBezTo>
                  <a:cubicBezTo>
                    <a:pt x="399" y="765"/>
                    <a:pt x="463" y="717"/>
                    <a:pt x="447" y="654"/>
                  </a:cubicBezTo>
                  <a:cubicBezTo>
                    <a:pt x="411" y="451"/>
                    <a:pt x="316" y="261"/>
                    <a:pt x="232" y="70"/>
                  </a:cubicBezTo>
                  <a:cubicBezTo>
                    <a:pt x="215" y="22"/>
                    <a:pt x="175" y="1"/>
                    <a:pt x="136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0" name="Google Shape;1390;p28"/>
            <p:cNvSpPr/>
            <p:nvPr/>
          </p:nvSpPr>
          <p:spPr>
            <a:xfrm>
              <a:off x="1500713" y="237013"/>
              <a:ext cx="12475" cy="7200"/>
            </a:xfrm>
            <a:custGeom>
              <a:avLst/>
              <a:gdLst/>
              <a:ahLst/>
              <a:cxnLst/>
              <a:rect l="l" t="t" r="r" b="b"/>
              <a:pathLst>
                <a:path w="499" h="288" extrusionOk="0">
                  <a:moveTo>
                    <a:pt x="105" y="1"/>
                  </a:moveTo>
                  <a:cubicBezTo>
                    <a:pt x="19" y="1"/>
                    <a:pt x="0" y="133"/>
                    <a:pt x="92" y="156"/>
                  </a:cubicBezTo>
                  <a:cubicBezTo>
                    <a:pt x="211" y="180"/>
                    <a:pt x="282" y="228"/>
                    <a:pt x="378" y="275"/>
                  </a:cubicBezTo>
                  <a:cubicBezTo>
                    <a:pt x="392" y="284"/>
                    <a:pt x="405" y="287"/>
                    <a:pt x="417" y="287"/>
                  </a:cubicBezTo>
                  <a:cubicBezTo>
                    <a:pt x="474" y="287"/>
                    <a:pt x="498" y="206"/>
                    <a:pt x="449" y="156"/>
                  </a:cubicBezTo>
                  <a:cubicBezTo>
                    <a:pt x="354" y="61"/>
                    <a:pt x="259" y="25"/>
                    <a:pt x="116" y="2"/>
                  </a:cubicBezTo>
                  <a:cubicBezTo>
                    <a:pt x="112" y="1"/>
                    <a:pt x="108" y="1"/>
                    <a:pt x="105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1" name="Google Shape;1391;p28"/>
            <p:cNvSpPr/>
            <p:nvPr/>
          </p:nvSpPr>
          <p:spPr>
            <a:xfrm>
              <a:off x="1648838" y="279988"/>
              <a:ext cx="10050" cy="30050"/>
            </a:xfrm>
            <a:custGeom>
              <a:avLst/>
              <a:gdLst/>
              <a:ahLst/>
              <a:cxnLst/>
              <a:rect l="l" t="t" r="r" b="b"/>
              <a:pathLst>
                <a:path w="402" h="1202" extrusionOk="0">
                  <a:moveTo>
                    <a:pt x="45" y="0"/>
                  </a:moveTo>
                  <a:cubicBezTo>
                    <a:pt x="23" y="0"/>
                    <a:pt x="1" y="16"/>
                    <a:pt x="1" y="45"/>
                  </a:cubicBezTo>
                  <a:cubicBezTo>
                    <a:pt x="72" y="426"/>
                    <a:pt x="180" y="795"/>
                    <a:pt x="299" y="1176"/>
                  </a:cubicBezTo>
                  <a:cubicBezTo>
                    <a:pt x="303" y="1194"/>
                    <a:pt x="320" y="1202"/>
                    <a:pt x="338" y="1202"/>
                  </a:cubicBezTo>
                  <a:cubicBezTo>
                    <a:pt x="368" y="1202"/>
                    <a:pt x="401" y="1181"/>
                    <a:pt x="394" y="1152"/>
                  </a:cubicBezTo>
                  <a:cubicBezTo>
                    <a:pt x="299" y="771"/>
                    <a:pt x="215" y="390"/>
                    <a:pt x="84" y="21"/>
                  </a:cubicBezTo>
                  <a:cubicBezTo>
                    <a:pt x="75" y="7"/>
                    <a:pt x="60" y="0"/>
                    <a:pt x="45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2" name="Google Shape;1392;p28"/>
            <p:cNvSpPr/>
            <p:nvPr/>
          </p:nvSpPr>
          <p:spPr>
            <a:xfrm>
              <a:off x="1676663" y="261888"/>
              <a:ext cx="8400" cy="25650"/>
            </a:xfrm>
            <a:custGeom>
              <a:avLst/>
              <a:gdLst/>
              <a:ahLst/>
              <a:cxnLst/>
              <a:rect l="l" t="t" r="r" b="b"/>
              <a:pathLst>
                <a:path w="336" h="1026" extrusionOk="0">
                  <a:moveTo>
                    <a:pt x="78" y="0"/>
                  </a:moveTo>
                  <a:cubicBezTo>
                    <a:pt x="38" y="0"/>
                    <a:pt x="1" y="28"/>
                    <a:pt x="7" y="78"/>
                  </a:cubicBezTo>
                  <a:cubicBezTo>
                    <a:pt x="67" y="376"/>
                    <a:pt x="102" y="685"/>
                    <a:pt x="198" y="983"/>
                  </a:cubicBezTo>
                  <a:cubicBezTo>
                    <a:pt x="207" y="1012"/>
                    <a:pt x="233" y="1025"/>
                    <a:pt x="259" y="1025"/>
                  </a:cubicBezTo>
                  <a:cubicBezTo>
                    <a:pt x="296" y="1025"/>
                    <a:pt x="336" y="997"/>
                    <a:pt x="329" y="947"/>
                  </a:cubicBezTo>
                  <a:cubicBezTo>
                    <a:pt x="305" y="650"/>
                    <a:pt x="221" y="352"/>
                    <a:pt x="162" y="66"/>
                  </a:cubicBezTo>
                  <a:cubicBezTo>
                    <a:pt x="151" y="22"/>
                    <a:pt x="113" y="0"/>
                    <a:pt x="78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3" name="Google Shape;1393;p28"/>
            <p:cNvSpPr/>
            <p:nvPr/>
          </p:nvSpPr>
          <p:spPr>
            <a:xfrm>
              <a:off x="1604613" y="242813"/>
              <a:ext cx="11425" cy="29150"/>
            </a:xfrm>
            <a:custGeom>
              <a:avLst/>
              <a:gdLst/>
              <a:ahLst/>
              <a:cxnLst/>
              <a:rect l="l" t="t" r="r" b="b"/>
              <a:pathLst>
                <a:path w="457" h="1166" extrusionOk="0">
                  <a:moveTo>
                    <a:pt x="66" y="1"/>
                  </a:moveTo>
                  <a:cubicBezTo>
                    <a:pt x="36" y="1"/>
                    <a:pt x="0" y="29"/>
                    <a:pt x="8" y="67"/>
                  </a:cubicBezTo>
                  <a:cubicBezTo>
                    <a:pt x="67" y="424"/>
                    <a:pt x="127" y="817"/>
                    <a:pt x="317" y="1139"/>
                  </a:cubicBezTo>
                  <a:cubicBezTo>
                    <a:pt x="329" y="1158"/>
                    <a:pt x="347" y="1166"/>
                    <a:pt x="367" y="1166"/>
                  </a:cubicBezTo>
                  <a:cubicBezTo>
                    <a:pt x="409" y="1166"/>
                    <a:pt x="456" y="1128"/>
                    <a:pt x="448" y="1079"/>
                  </a:cubicBezTo>
                  <a:cubicBezTo>
                    <a:pt x="365" y="722"/>
                    <a:pt x="198" y="389"/>
                    <a:pt x="103" y="32"/>
                  </a:cubicBezTo>
                  <a:cubicBezTo>
                    <a:pt x="99" y="10"/>
                    <a:pt x="84" y="1"/>
                    <a:pt x="66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4" name="Google Shape;1394;p28"/>
            <p:cNvSpPr/>
            <p:nvPr/>
          </p:nvSpPr>
          <p:spPr>
            <a:xfrm>
              <a:off x="1562563" y="219288"/>
              <a:ext cx="13850" cy="30275"/>
            </a:xfrm>
            <a:custGeom>
              <a:avLst/>
              <a:gdLst/>
              <a:ahLst/>
              <a:cxnLst/>
              <a:rect l="l" t="t" r="r" b="b"/>
              <a:pathLst>
                <a:path w="554" h="1211" extrusionOk="0">
                  <a:moveTo>
                    <a:pt x="151" y="0"/>
                  </a:moveTo>
                  <a:cubicBezTo>
                    <a:pt x="79" y="0"/>
                    <a:pt x="0" y="72"/>
                    <a:pt x="23" y="163"/>
                  </a:cubicBezTo>
                  <a:cubicBezTo>
                    <a:pt x="106" y="484"/>
                    <a:pt x="166" y="853"/>
                    <a:pt x="309" y="1139"/>
                  </a:cubicBezTo>
                  <a:cubicBezTo>
                    <a:pt x="333" y="1188"/>
                    <a:pt x="380" y="1211"/>
                    <a:pt x="425" y="1211"/>
                  </a:cubicBezTo>
                  <a:cubicBezTo>
                    <a:pt x="491" y="1211"/>
                    <a:pt x="554" y="1164"/>
                    <a:pt x="547" y="1080"/>
                  </a:cubicBezTo>
                  <a:cubicBezTo>
                    <a:pt x="511" y="746"/>
                    <a:pt x="356" y="401"/>
                    <a:pt x="249" y="80"/>
                  </a:cubicBezTo>
                  <a:cubicBezTo>
                    <a:pt x="232" y="23"/>
                    <a:pt x="193" y="0"/>
                    <a:pt x="151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5" name="Google Shape;1395;p28"/>
            <p:cNvSpPr/>
            <p:nvPr/>
          </p:nvSpPr>
          <p:spPr>
            <a:xfrm>
              <a:off x="1563213" y="306613"/>
              <a:ext cx="23450" cy="8150"/>
            </a:xfrm>
            <a:custGeom>
              <a:avLst/>
              <a:gdLst/>
              <a:ahLst/>
              <a:cxnLst/>
              <a:rect l="l" t="t" r="r" b="b"/>
              <a:pathLst>
                <a:path w="938" h="326" extrusionOk="0">
                  <a:moveTo>
                    <a:pt x="778" y="1"/>
                  </a:moveTo>
                  <a:cubicBezTo>
                    <a:pt x="538" y="1"/>
                    <a:pt x="298" y="117"/>
                    <a:pt x="68" y="182"/>
                  </a:cubicBezTo>
                  <a:cubicBezTo>
                    <a:pt x="0" y="205"/>
                    <a:pt x="19" y="326"/>
                    <a:pt x="94" y="326"/>
                  </a:cubicBezTo>
                  <a:cubicBezTo>
                    <a:pt x="97" y="326"/>
                    <a:pt x="100" y="326"/>
                    <a:pt x="104" y="325"/>
                  </a:cubicBezTo>
                  <a:cubicBezTo>
                    <a:pt x="366" y="277"/>
                    <a:pt x="652" y="277"/>
                    <a:pt x="878" y="147"/>
                  </a:cubicBezTo>
                  <a:cubicBezTo>
                    <a:pt x="938" y="111"/>
                    <a:pt x="914" y="16"/>
                    <a:pt x="842" y="4"/>
                  </a:cubicBezTo>
                  <a:cubicBezTo>
                    <a:pt x="821" y="2"/>
                    <a:pt x="800" y="1"/>
                    <a:pt x="778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6" name="Google Shape;1396;p28"/>
            <p:cNvSpPr/>
            <p:nvPr/>
          </p:nvSpPr>
          <p:spPr>
            <a:xfrm>
              <a:off x="1886313" y="240313"/>
              <a:ext cx="20300" cy="13575"/>
            </a:xfrm>
            <a:custGeom>
              <a:avLst/>
              <a:gdLst/>
              <a:ahLst/>
              <a:cxnLst/>
              <a:rect l="l" t="t" r="r" b="b"/>
              <a:pathLst>
                <a:path w="812" h="543" extrusionOk="0">
                  <a:moveTo>
                    <a:pt x="613" y="0"/>
                  </a:moveTo>
                  <a:cubicBezTo>
                    <a:pt x="589" y="0"/>
                    <a:pt x="564" y="8"/>
                    <a:pt x="539" y="24"/>
                  </a:cubicBezTo>
                  <a:cubicBezTo>
                    <a:pt x="372" y="132"/>
                    <a:pt x="206" y="227"/>
                    <a:pt x="75" y="358"/>
                  </a:cubicBezTo>
                  <a:cubicBezTo>
                    <a:pt x="1" y="431"/>
                    <a:pt x="76" y="542"/>
                    <a:pt x="160" y="542"/>
                  </a:cubicBezTo>
                  <a:cubicBezTo>
                    <a:pt x="171" y="542"/>
                    <a:pt x="183" y="540"/>
                    <a:pt x="194" y="536"/>
                  </a:cubicBezTo>
                  <a:cubicBezTo>
                    <a:pt x="372" y="465"/>
                    <a:pt x="527" y="346"/>
                    <a:pt x="694" y="239"/>
                  </a:cubicBezTo>
                  <a:cubicBezTo>
                    <a:pt x="812" y="160"/>
                    <a:pt x="727" y="0"/>
                    <a:pt x="613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7" name="Google Shape;1397;p28"/>
            <p:cNvSpPr/>
            <p:nvPr/>
          </p:nvSpPr>
          <p:spPr>
            <a:xfrm>
              <a:off x="1823813" y="160463"/>
              <a:ext cx="14550" cy="22650"/>
            </a:xfrm>
            <a:custGeom>
              <a:avLst/>
              <a:gdLst/>
              <a:ahLst/>
              <a:cxnLst/>
              <a:rect l="l" t="t" r="r" b="b"/>
              <a:pathLst>
                <a:path w="582" h="906" extrusionOk="0">
                  <a:moveTo>
                    <a:pt x="155" y="1"/>
                  </a:moveTo>
                  <a:cubicBezTo>
                    <a:pt x="78" y="1"/>
                    <a:pt x="1" y="68"/>
                    <a:pt x="39" y="158"/>
                  </a:cubicBezTo>
                  <a:cubicBezTo>
                    <a:pt x="158" y="397"/>
                    <a:pt x="241" y="670"/>
                    <a:pt x="408" y="873"/>
                  </a:cubicBezTo>
                  <a:cubicBezTo>
                    <a:pt x="429" y="895"/>
                    <a:pt x="459" y="905"/>
                    <a:pt x="488" y="905"/>
                  </a:cubicBezTo>
                  <a:cubicBezTo>
                    <a:pt x="537" y="905"/>
                    <a:pt x="582" y="874"/>
                    <a:pt x="574" y="813"/>
                  </a:cubicBezTo>
                  <a:cubicBezTo>
                    <a:pt x="527" y="551"/>
                    <a:pt x="384" y="313"/>
                    <a:pt x="265" y="75"/>
                  </a:cubicBezTo>
                  <a:cubicBezTo>
                    <a:pt x="243" y="23"/>
                    <a:pt x="199" y="1"/>
                    <a:pt x="155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8" name="Google Shape;1398;p28"/>
            <p:cNvSpPr/>
            <p:nvPr/>
          </p:nvSpPr>
          <p:spPr>
            <a:xfrm>
              <a:off x="1902713" y="137938"/>
              <a:ext cx="18900" cy="14550"/>
            </a:xfrm>
            <a:custGeom>
              <a:avLst/>
              <a:gdLst/>
              <a:ahLst/>
              <a:cxnLst/>
              <a:rect l="l" t="t" r="r" b="b"/>
              <a:pathLst>
                <a:path w="756" h="582" extrusionOk="0">
                  <a:moveTo>
                    <a:pt x="611" y="1"/>
                  </a:moveTo>
                  <a:cubicBezTo>
                    <a:pt x="591" y="1"/>
                    <a:pt x="570" y="8"/>
                    <a:pt x="550" y="24"/>
                  </a:cubicBezTo>
                  <a:cubicBezTo>
                    <a:pt x="383" y="143"/>
                    <a:pt x="192" y="262"/>
                    <a:pt x="61" y="417"/>
                  </a:cubicBezTo>
                  <a:cubicBezTo>
                    <a:pt x="1" y="477"/>
                    <a:pt x="61" y="581"/>
                    <a:pt x="131" y="581"/>
                  </a:cubicBezTo>
                  <a:cubicBezTo>
                    <a:pt x="144" y="581"/>
                    <a:pt x="156" y="578"/>
                    <a:pt x="169" y="571"/>
                  </a:cubicBezTo>
                  <a:cubicBezTo>
                    <a:pt x="359" y="476"/>
                    <a:pt x="514" y="321"/>
                    <a:pt x="669" y="190"/>
                  </a:cubicBezTo>
                  <a:cubicBezTo>
                    <a:pt x="755" y="123"/>
                    <a:pt x="694" y="1"/>
                    <a:pt x="611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399" name="Google Shape;1399;p28"/>
            <p:cNvSpPr/>
            <p:nvPr/>
          </p:nvSpPr>
          <p:spPr>
            <a:xfrm>
              <a:off x="1867863" y="117863"/>
              <a:ext cx="5450" cy="11700"/>
            </a:xfrm>
            <a:custGeom>
              <a:avLst/>
              <a:gdLst/>
              <a:ahLst/>
              <a:cxnLst/>
              <a:rect l="l" t="t" r="r" b="b"/>
              <a:pathLst>
                <a:path w="218" h="468" extrusionOk="0">
                  <a:moveTo>
                    <a:pt x="123" y="0"/>
                  </a:moveTo>
                  <a:cubicBezTo>
                    <a:pt x="83" y="0"/>
                    <a:pt x="44" y="30"/>
                    <a:pt x="51" y="88"/>
                  </a:cubicBezTo>
                  <a:cubicBezTo>
                    <a:pt x="51" y="207"/>
                    <a:pt x="39" y="279"/>
                    <a:pt x="15" y="398"/>
                  </a:cubicBezTo>
                  <a:cubicBezTo>
                    <a:pt x="0" y="442"/>
                    <a:pt x="39" y="467"/>
                    <a:pt x="79" y="467"/>
                  </a:cubicBezTo>
                  <a:cubicBezTo>
                    <a:pt x="105" y="467"/>
                    <a:pt x="132" y="457"/>
                    <a:pt x="146" y="434"/>
                  </a:cubicBezTo>
                  <a:cubicBezTo>
                    <a:pt x="205" y="315"/>
                    <a:pt x="217" y="196"/>
                    <a:pt x="193" y="65"/>
                  </a:cubicBezTo>
                  <a:cubicBezTo>
                    <a:pt x="188" y="21"/>
                    <a:pt x="155" y="0"/>
                    <a:pt x="123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0" name="Google Shape;1400;p28"/>
            <p:cNvSpPr/>
            <p:nvPr/>
          </p:nvSpPr>
          <p:spPr>
            <a:xfrm>
              <a:off x="1847538" y="271138"/>
              <a:ext cx="27450" cy="17550"/>
            </a:xfrm>
            <a:custGeom>
              <a:avLst/>
              <a:gdLst/>
              <a:ahLst/>
              <a:cxnLst/>
              <a:rect l="l" t="t" r="r" b="b"/>
              <a:pathLst>
                <a:path w="1098" h="702" extrusionOk="0">
                  <a:moveTo>
                    <a:pt x="1058" y="0"/>
                  </a:moveTo>
                  <a:cubicBezTo>
                    <a:pt x="1053" y="0"/>
                    <a:pt x="1048" y="2"/>
                    <a:pt x="1042" y="6"/>
                  </a:cubicBezTo>
                  <a:cubicBezTo>
                    <a:pt x="685" y="172"/>
                    <a:pt x="363" y="399"/>
                    <a:pt x="42" y="613"/>
                  </a:cubicBezTo>
                  <a:cubicBezTo>
                    <a:pt x="1" y="644"/>
                    <a:pt x="31" y="701"/>
                    <a:pt x="78" y="701"/>
                  </a:cubicBezTo>
                  <a:cubicBezTo>
                    <a:pt x="85" y="701"/>
                    <a:pt x="93" y="700"/>
                    <a:pt x="102" y="696"/>
                  </a:cubicBezTo>
                  <a:cubicBezTo>
                    <a:pt x="435" y="494"/>
                    <a:pt x="768" y="315"/>
                    <a:pt x="1078" y="65"/>
                  </a:cubicBezTo>
                  <a:cubicBezTo>
                    <a:pt x="1098" y="45"/>
                    <a:pt x="1084" y="0"/>
                    <a:pt x="1058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1" name="Google Shape;1401;p28"/>
            <p:cNvSpPr/>
            <p:nvPr/>
          </p:nvSpPr>
          <p:spPr>
            <a:xfrm>
              <a:off x="1876413" y="292838"/>
              <a:ext cx="24950" cy="14275"/>
            </a:xfrm>
            <a:custGeom>
              <a:avLst/>
              <a:gdLst/>
              <a:ahLst/>
              <a:cxnLst/>
              <a:rect l="l" t="t" r="r" b="b"/>
              <a:pathLst>
                <a:path w="998" h="571" extrusionOk="0">
                  <a:moveTo>
                    <a:pt x="890" y="0"/>
                  </a:moveTo>
                  <a:cubicBezTo>
                    <a:pt x="882" y="0"/>
                    <a:pt x="873" y="2"/>
                    <a:pt x="863" y="7"/>
                  </a:cubicBezTo>
                  <a:cubicBezTo>
                    <a:pt x="602" y="150"/>
                    <a:pt x="304" y="269"/>
                    <a:pt x="54" y="447"/>
                  </a:cubicBezTo>
                  <a:cubicBezTo>
                    <a:pt x="1" y="490"/>
                    <a:pt x="42" y="570"/>
                    <a:pt x="103" y="570"/>
                  </a:cubicBezTo>
                  <a:cubicBezTo>
                    <a:pt x="110" y="570"/>
                    <a:pt x="118" y="569"/>
                    <a:pt x="125" y="567"/>
                  </a:cubicBezTo>
                  <a:cubicBezTo>
                    <a:pt x="411" y="447"/>
                    <a:pt x="673" y="281"/>
                    <a:pt x="935" y="138"/>
                  </a:cubicBezTo>
                  <a:cubicBezTo>
                    <a:pt x="997" y="96"/>
                    <a:pt x="951" y="0"/>
                    <a:pt x="890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2" name="Google Shape;1402;p28"/>
            <p:cNvSpPr/>
            <p:nvPr/>
          </p:nvSpPr>
          <p:spPr>
            <a:xfrm>
              <a:off x="1870913" y="218088"/>
              <a:ext cx="26925" cy="18150"/>
            </a:xfrm>
            <a:custGeom>
              <a:avLst/>
              <a:gdLst/>
              <a:ahLst/>
              <a:cxnLst/>
              <a:rect l="l" t="t" r="r" b="b"/>
              <a:pathLst>
                <a:path w="1077" h="726" extrusionOk="0">
                  <a:moveTo>
                    <a:pt x="1010" y="1"/>
                  </a:moveTo>
                  <a:cubicBezTo>
                    <a:pt x="1003" y="1"/>
                    <a:pt x="996" y="3"/>
                    <a:pt x="988" y="8"/>
                  </a:cubicBezTo>
                  <a:cubicBezTo>
                    <a:pt x="655" y="163"/>
                    <a:pt x="298" y="342"/>
                    <a:pt x="48" y="616"/>
                  </a:cubicBezTo>
                  <a:cubicBezTo>
                    <a:pt x="0" y="663"/>
                    <a:pt x="51" y="725"/>
                    <a:pt x="109" y="725"/>
                  </a:cubicBezTo>
                  <a:cubicBezTo>
                    <a:pt x="124" y="725"/>
                    <a:pt x="140" y="721"/>
                    <a:pt x="155" y="711"/>
                  </a:cubicBezTo>
                  <a:cubicBezTo>
                    <a:pt x="464" y="544"/>
                    <a:pt x="726" y="282"/>
                    <a:pt x="1036" y="92"/>
                  </a:cubicBezTo>
                  <a:cubicBezTo>
                    <a:pt x="1076" y="72"/>
                    <a:pt x="1048" y="1"/>
                    <a:pt x="1010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3" name="Google Shape;1403;p28"/>
            <p:cNvSpPr/>
            <p:nvPr/>
          </p:nvSpPr>
          <p:spPr>
            <a:xfrm>
              <a:off x="1879813" y="171638"/>
              <a:ext cx="29850" cy="20100"/>
            </a:xfrm>
            <a:custGeom>
              <a:avLst/>
              <a:gdLst/>
              <a:ahLst/>
              <a:cxnLst/>
              <a:rect l="l" t="t" r="r" b="b"/>
              <a:pathLst>
                <a:path w="1194" h="804" extrusionOk="0">
                  <a:moveTo>
                    <a:pt x="1009" y="0"/>
                  </a:moveTo>
                  <a:cubicBezTo>
                    <a:pt x="987" y="0"/>
                    <a:pt x="964" y="7"/>
                    <a:pt x="942" y="21"/>
                  </a:cubicBezTo>
                  <a:cubicBezTo>
                    <a:pt x="656" y="200"/>
                    <a:pt x="311" y="366"/>
                    <a:pt x="73" y="604"/>
                  </a:cubicBezTo>
                  <a:cubicBezTo>
                    <a:pt x="0" y="677"/>
                    <a:pt x="81" y="804"/>
                    <a:pt x="174" y="804"/>
                  </a:cubicBezTo>
                  <a:cubicBezTo>
                    <a:pt x="188" y="804"/>
                    <a:pt x="202" y="801"/>
                    <a:pt x="215" y="795"/>
                  </a:cubicBezTo>
                  <a:cubicBezTo>
                    <a:pt x="525" y="664"/>
                    <a:pt x="811" y="414"/>
                    <a:pt x="1085" y="223"/>
                  </a:cubicBezTo>
                  <a:cubicBezTo>
                    <a:pt x="1193" y="145"/>
                    <a:pt x="1114" y="0"/>
                    <a:pt x="1009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4" name="Google Shape;1404;p28"/>
            <p:cNvSpPr/>
            <p:nvPr/>
          </p:nvSpPr>
          <p:spPr>
            <a:xfrm>
              <a:off x="1816313" y="199213"/>
              <a:ext cx="13750" cy="20000"/>
            </a:xfrm>
            <a:custGeom>
              <a:avLst/>
              <a:gdLst/>
              <a:ahLst/>
              <a:cxnLst/>
              <a:rect l="l" t="t" r="r" b="b"/>
              <a:pathLst>
                <a:path w="550" h="800" extrusionOk="0">
                  <a:moveTo>
                    <a:pt x="97" y="1"/>
                  </a:moveTo>
                  <a:cubicBezTo>
                    <a:pt x="50" y="1"/>
                    <a:pt x="0" y="46"/>
                    <a:pt x="17" y="97"/>
                  </a:cubicBezTo>
                  <a:cubicBezTo>
                    <a:pt x="136" y="323"/>
                    <a:pt x="219" y="609"/>
                    <a:pt x="422" y="787"/>
                  </a:cubicBezTo>
                  <a:cubicBezTo>
                    <a:pt x="433" y="796"/>
                    <a:pt x="447" y="800"/>
                    <a:pt x="460" y="800"/>
                  </a:cubicBezTo>
                  <a:cubicBezTo>
                    <a:pt x="504" y="800"/>
                    <a:pt x="550" y="761"/>
                    <a:pt x="541" y="716"/>
                  </a:cubicBezTo>
                  <a:cubicBezTo>
                    <a:pt x="493" y="454"/>
                    <a:pt x="291" y="240"/>
                    <a:pt x="148" y="25"/>
                  </a:cubicBezTo>
                  <a:cubicBezTo>
                    <a:pt x="134" y="8"/>
                    <a:pt x="116" y="1"/>
                    <a:pt x="97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5" name="Google Shape;1405;p28"/>
            <p:cNvSpPr/>
            <p:nvPr/>
          </p:nvSpPr>
          <p:spPr>
            <a:xfrm>
              <a:off x="8771663" y="1244863"/>
              <a:ext cx="316725" cy="147950"/>
            </a:xfrm>
            <a:custGeom>
              <a:avLst/>
              <a:gdLst/>
              <a:ahLst/>
              <a:cxnLst/>
              <a:rect l="l" t="t" r="r" b="b"/>
              <a:pathLst>
                <a:path w="12669" h="5918" extrusionOk="0">
                  <a:moveTo>
                    <a:pt x="6899" y="0"/>
                  </a:moveTo>
                  <a:cubicBezTo>
                    <a:pt x="2809" y="0"/>
                    <a:pt x="0" y="3573"/>
                    <a:pt x="0" y="3573"/>
                  </a:cubicBezTo>
                  <a:cubicBezTo>
                    <a:pt x="1865" y="5307"/>
                    <a:pt x="3736" y="5917"/>
                    <a:pt x="5445" y="5917"/>
                  </a:cubicBezTo>
                  <a:cubicBezTo>
                    <a:pt x="9512" y="5917"/>
                    <a:pt x="12669" y="2465"/>
                    <a:pt x="12669" y="2465"/>
                  </a:cubicBezTo>
                  <a:cubicBezTo>
                    <a:pt x="10593" y="641"/>
                    <a:pt x="8631" y="0"/>
                    <a:pt x="6899" y="0"/>
                  </a:cubicBezTo>
                  <a:close/>
                </a:path>
              </a:pathLst>
            </a:custGeom>
            <a:solidFill>
              <a:srgbClr val="95ADD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6" name="Google Shape;1406;p28"/>
            <p:cNvSpPr/>
            <p:nvPr/>
          </p:nvSpPr>
          <p:spPr>
            <a:xfrm>
              <a:off x="8656763" y="1026688"/>
              <a:ext cx="311375" cy="305725"/>
            </a:xfrm>
            <a:custGeom>
              <a:avLst/>
              <a:gdLst/>
              <a:ahLst/>
              <a:cxnLst/>
              <a:rect l="l" t="t" r="r" b="b"/>
              <a:pathLst>
                <a:path w="12455" h="12229" extrusionOk="0">
                  <a:moveTo>
                    <a:pt x="8216" y="1"/>
                  </a:moveTo>
                  <a:cubicBezTo>
                    <a:pt x="0" y="4346"/>
                    <a:pt x="4751" y="12228"/>
                    <a:pt x="4751" y="12228"/>
                  </a:cubicBezTo>
                  <a:cubicBezTo>
                    <a:pt x="12454" y="8418"/>
                    <a:pt x="8216" y="1"/>
                    <a:pt x="8216" y="1"/>
                  </a:cubicBezTo>
                  <a:close/>
                </a:path>
              </a:pathLst>
            </a:custGeom>
            <a:solidFill>
              <a:srgbClr val="95ADD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7" name="Google Shape;1407;p28"/>
            <p:cNvSpPr/>
            <p:nvPr/>
          </p:nvSpPr>
          <p:spPr>
            <a:xfrm>
              <a:off x="8541563" y="1334863"/>
              <a:ext cx="235175" cy="216150"/>
            </a:xfrm>
            <a:custGeom>
              <a:avLst/>
              <a:gdLst/>
              <a:ahLst/>
              <a:cxnLst/>
              <a:rect l="l" t="t" r="r" b="b"/>
              <a:pathLst>
                <a:path w="9407" h="8646" extrusionOk="0">
                  <a:moveTo>
                    <a:pt x="8498" y="0"/>
                  </a:moveTo>
                  <a:cubicBezTo>
                    <a:pt x="123" y="0"/>
                    <a:pt x="1" y="8593"/>
                    <a:pt x="1" y="8593"/>
                  </a:cubicBezTo>
                  <a:cubicBezTo>
                    <a:pt x="364" y="8628"/>
                    <a:pt x="714" y="8645"/>
                    <a:pt x="1050" y="8645"/>
                  </a:cubicBezTo>
                  <a:cubicBezTo>
                    <a:pt x="8632" y="8645"/>
                    <a:pt x="9407" y="32"/>
                    <a:pt x="9407" y="32"/>
                  </a:cubicBezTo>
                  <a:cubicBezTo>
                    <a:pt x="9094" y="11"/>
                    <a:pt x="8791" y="0"/>
                    <a:pt x="8498" y="0"/>
                  </a:cubicBezTo>
                  <a:close/>
                </a:path>
              </a:pathLst>
            </a:custGeom>
            <a:solidFill>
              <a:srgbClr val="95ADD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8" name="Google Shape;1408;p28"/>
            <p:cNvSpPr/>
            <p:nvPr/>
          </p:nvSpPr>
          <p:spPr>
            <a:xfrm>
              <a:off x="8694563" y="1330013"/>
              <a:ext cx="297075" cy="292900"/>
            </a:xfrm>
            <a:custGeom>
              <a:avLst/>
              <a:gdLst/>
              <a:ahLst/>
              <a:cxnLst/>
              <a:rect l="l" t="t" r="r" b="b"/>
              <a:pathLst>
                <a:path w="11883" h="11716" extrusionOk="0">
                  <a:moveTo>
                    <a:pt x="3072" y="0"/>
                  </a:moveTo>
                  <a:lnTo>
                    <a:pt x="3072" y="0"/>
                  </a:lnTo>
                  <a:cubicBezTo>
                    <a:pt x="1" y="8763"/>
                    <a:pt x="8823" y="11716"/>
                    <a:pt x="8823" y="11716"/>
                  </a:cubicBezTo>
                  <a:cubicBezTo>
                    <a:pt x="11883" y="3679"/>
                    <a:pt x="3073" y="0"/>
                    <a:pt x="3072" y="0"/>
                  </a:cubicBezTo>
                  <a:close/>
                </a:path>
              </a:pathLst>
            </a:custGeom>
            <a:solidFill>
              <a:srgbClr val="95ADD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09" name="Google Shape;1409;p28"/>
            <p:cNvSpPr/>
            <p:nvPr/>
          </p:nvSpPr>
          <p:spPr>
            <a:xfrm>
              <a:off x="8504963" y="1172963"/>
              <a:ext cx="275050" cy="174025"/>
            </a:xfrm>
            <a:custGeom>
              <a:avLst/>
              <a:gdLst/>
              <a:ahLst/>
              <a:cxnLst/>
              <a:rect l="l" t="t" r="r" b="b"/>
              <a:pathLst>
                <a:path w="11002" h="6961" extrusionOk="0">
                  <a:moveTo>
                    <a:pt x="2842" y="1"/>
                  </a:moveTo>
                  <a:cubicBezTo>
                    <a:pt x="1209" y="1"/>
                    <a:pt x="0" y="365"/>
                    <a:pt x="0" y="365"/>
                  </a:cubicBezTo>
                  <a:cubicBezTo>
                    <a:pt x="1206" y="6038"/>
                    <a:pt x="5796" y="6960"/>
                    <a:pt x="8652" y="6960"/>
                  </a:cubicBezTo>
                  <a:cubicBezTo>
                    <a:pt x="10028" y="6960"/>
                    <a:pt x="11002" y="6746"/>
                    <a:pt x="11002" y="6746"/>
                  </a:cubicBezTo>
                  <a:cubicBezTo>
                    <a:pt x="9629" y="1054"/>
                    <a:pt x="5621" y="1"/>
                    <a:pt x="2842" y="1"/>
                  </a:cubicBezTo>
                  <a:close/>
                </a:path>
              </a:pathLst>
            </a:custGeom>
            <a:solidFill>
              <a:srgbClr val="95ADD7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0" name="Google Shape;1410;p28"/>
            <p:cNvSpPr/>
            <p:nvPr/>
          </p:nvSpPr>
          <p:spPr>
            <a:xfrm>
              <a:off x="8952813" y="1348288"/>
              <a:ext cx="16600" cy="11425"/>
            </a:xfrm>
            <a:custGeom>
              <a:avLst/>
              <a:gdLst/>
              <a:ahLst/>
              <a:cxnLst/>
              <a:rect l="l" t="t" r="r" b="b"/>
              <a:pathLst>
                <a:path w="664" h="457" extrusionOk="0">
                  <a:moveTo>
                    <a:pt x="117" y="1"/>
                  </a:moveTo>
                  <a:cubicBezTo>
                    <a:pt x="49" y="1"/>
                    <a:pt x="1" y="100"/>
                    <a:pt x="53" y="162"/>
                  </a:cubicBezTo>
                  <a:cubicBezTo>
                    <a:pt x="172" y="269"/>
                    <a:pt x="315" y="353"/>
                    <a:pt x="446" y="436"/>
                  </a:cubicBezTo>
                  <a:cubicBezTo>
                    <a:pt x="466" y="450"/>
                    <a:pt x="487" y="457"/>
                    <a:pt x="506" y="457"/>
                  </a:cubicBezTo>
                  <a:cubicBezTo>
                    <a:pt x="599" y="457"/>
                    <a:pt x="663" y="314"/>
                    <a:pt x="565" y="245"/>
                  </a:cubicBezTo>
                  <a:cubicBezTo>
                    <a:pt x="434" y="162"/>
                    <a:pt x="303" y="67"/>
                    <a:pt x="148" y="7"/>
                  </a:cubicBezTo>
                  <a:cubicBezTo>
                    <a:pt x="138" y="3"/>
                    <a:pt x="127" y="1"/>
                    <a:pt x="117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1" name="Google Shape;1411;p28"/>
            <p:cNvSpPr/>
            <p:nvPr/>
          </p:nvSpPr>
          <p:spPr>
            <a:xfrm>
              <a:off x="8987913" y="1269988"/>
              <a:ext cx="16050" cy="16900"/>
            </a:xfrm>
            <a:custGeom>
              <a:avLst/>
              <a:gdLst/>
              <a:ahLst/>
              <a:cxnLst/>
              <a:rect l="l" t="t" r="r" b="b"/>
              <a:pathLst>
                <a:path w="642" h="676" extrusionOk="0">
                  <a:moveTo>
                    <a:pt x="509" y="0"/>
                  </a:moveTo>
                  <a:cubicBezTo>
                    <a:pt x="488" y="0"/>
                    <a:pt x="466" y="10"/>
                    <a:pt x="447" y="32"/>
                  </a:cubicBezTo>
                  <a:cubicBezTo>
                    <a:pt x="304" y="198"/>
                    <a:pt x="125" y="353"/>
                    <a:pt x="30" y="556"/>
                  </a:cubicBezTo>
                  <a:cubicBezTo>
                    <a:pt x="1" y="604"/>
                    <a:pt x="35" y="676"/>
                    <a:pt x="86" y="676"/>
                  </a:cubicBezTo>
                  <a:cubicBezTo>
                    <a:pt x="99" y="676"/>
                    <a:pt x="112" y="672"/>
                    <a:pt x="125" y="663"/>
                  </a:cubicBezTo>
                  <a:cubicBezTo>
                    <a:pt x="304" y="532"/>
                    <a:pt x="435" y="341"/>
                    <a:pt x="578" y="175"/>
                  </a:cubicBezTo>
                  <a:cubicBezTo>
                    <a:pt x="642" y="101"/>
                    <a:pt x="579" y="0"/>
                    <a:pt x="509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2" name="Google Shape;1412;p28"/>
            <p:cNvSpPr/>
            <p:nvPr/>
          </p:nvSpPr>
          <p:spPr>
            <a:xfrm>
              <a:off x="9035588" y="1325388"/>
              <a:ext cx="17300" cy="9950"/>
            </a:xfrm>
            <a:custGeom>
              <a:avLst/>
              <a:gdLst/>
              <a:ahLst/>
              <a:cxnLst/>
              <a:rect l="l" t="t" r="r" b="b"/>
              <a:pathLst>
                <a:path w="692" h="398" extrusionOk="0">
                  <a:moveTo>
                    <a:pt x="104" y="0"/>
                  </a:moveTo>
                  <a:cubicBezTo>
                    <a:pt x="30" y="0"/>
                    <a:pt x="1" y="107"/>
                    <a:pt x="64" y="149"/>
                  </a:cubicBezTo>
                  <a:cubicBezTo>
                    <a:pt x="195" y="257"/>
                    <a:pt x="361" y="316"/>
                    <a:pt x="504" y="387"/>
                  </a:cubicBezTo>
                  <a:cubicBezTo>
                    <a:pt x="519" y="394"/>
                    <a:pt x="534" y="397"/>
                    <a:pt x="548" y="397"/>
                  </a:cubicBezTo>
                  <a:cubicBezTo>
                    <a:pt x="634" y="397"/>
                    <a:pt x="692" y="284"/>
                    <a:pt x="599" y="233"/>
                  </a:cubicBezTo>
                  <a:cubicBezTo>
                    <a:pt x="457" y="149"/>
                    <a:pt x="302" y="54"/>
                    <a:pt x="135" y="6"/>
                  </a:cubicBezTo>
                  <a:cubicBezTo>
                    <a:pt x="124" y="2"/>
                    <a:pt x="113" y="0"/>
                    <a:pt x="104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3" name="Google Shape;1413;p28"/>
            <p:cNvSpPr/>
            <p:nvPr/>
          </p:nvSpPr>
          <p:spPr>
            <a:xfrm>
              <a:off x="9040138" y="1288438"/>
              <a:ext cx="11100" cy="5325"/>
            </a:xfrm>
            <a:custGeom>
              <a:avLst/>
              <a:gdLst/>
              <a:ahLst/>
              <a:cxnLst/>
              <a:rect l="l" t="t" r="r" b="b"/>
              <a:pathLst>
                <a:path w="444" h="213" extrusionOk="0">
                  <a:moveTo>
                    <a:pt x="351" y="1"/>
                  </a:moveTo>
                  <a:cubicBezTo>
                    <a:pt x="342" y="1"/>
                    <a:pt x="332" y="3"/>
                    <a:pt x="322" y="8"/>
                  </a:cubicBezTo>
                  <a:cubicBezTo>
                    <a:pt x="239" y="56"/>
                    <a:pt x="167" y="80"/>
                    <a:pt x="72" y="91"/>
                  </a:cubicBezTo>
                  <a:cubicBezTo>
                    <a:pt x="1" y="115"/>
                    <a:pt x="25" y="211"/>
                    <a:pt x="84" y="211"/>
                  </a:cubicBezTo>
                  <a:cubicBezTo>
                    <a:pt x="99" y="212"/>
                    <a:pt x="114" y="213"/>
                    <a:pt x="128" y="213"/>
                  </a:cubicBezTo>
                  <a:cubicBezTo>
                    <a:pt x="225" y="213"/>
                    <a:pt x="299" y="179"/>
                    <a:pt x="382" y="127"/>
                  </a:cubicBezTo>
                  <a:cubicBezTo>
                    <a:pt x="443" y="86"/>
                    <a:pt x="408" y="1"/>
                    <a:pt x="351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4" name="Google Shape;1414;p28"/>
            <p:cNvSpPr/>
            <p:nvPr/>
          </p:nvSpPr>
          <p:spPr>
            <a:xfrm>
              <a:off x="8912338" y="1331363"/>
              <a:ext cx="22950" cy="15075"/>
            </a:xfrm>
            <a:custGeom>
              <a:avLst/>
              <a:gdLst/>
              <a:ahLst/>
              <a:cxnLst/>
              <a:rect l="l" t="t" r="r" b="b"/>
              <a:pathLst>
                <a:path w="918" h="603" extrusionOk="0">
                  <a:moveTo>
                    <a:pt x="59" y="0"/>
                  </a:moveTo>
                  <a:cubicBezTo>
                    <a:pt x="28" y="0"/>
                    <a:pt x="1" y="47"/>
                    <a:pt x="41" y="77"/>
                  </a:cubicBezTo>
                  <a:cubicBezTo>
                    <a:pt x="303" y="256"/>
                    <a:pt x="565" y="446"/>
                    <a:pt x="850" y="601"/>
                  </a:cubicBezTo>
                  <a:cubicBezTo>
                    <a:pt x="854" y="602"/>
                    <a:pt x="858" y="603"/>
                    <a:pt x="862" y="603"/>
                  </a:cubicBezTo>
                  <a:cubicBezTo>
                    <a:pt x="893" y="603"/>
                    <a:pt x="918" y="563"/>
                    <a:pt x="886" y="541"/>
                  </a:cubicBezTo>
                  <a:cubicBezTo>
                    <a:pt x="636" y="339"/>
                    <a:pt x="362" y="172"/>
                    <a:pt x="76" y="6"/>
                  </a:cubicBezTo>
                  <a:cubicBezTo>
                    <a:pt x="71" y="2"/>
                    <a:pt x="65" y="0"/>
                    <a:pt x="59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5" name="Google Shape;1415;p28"/>
            <p:cNvSpPr/>
            <p:nvPr/>
          </p:nvSpPr>
          <p:spPr>
            <a:xfrm>
              <a:off x="8908488" y="1359563"/>
              <a:ext cx="19200" cy="14525"/>
            </a:xfrm>
            <a:custGeom>
              <a:avLst/>
              <a:gdLst/>
              <a:ahLst/>
              <a:cxnLst/>
              <a:rect l="l" t="t" r="r" b="b"/>
              <a:pathLst>
                <a:path w="768" h="581" extrusionOk="0">
                  <a:moveTo>
                    <a:pt x="86" y="0"/>
                  </a:moveTo>
                  <a:cubicBezTo>
                    <a:pt x="43" y="0"/>
                    <a:pt x="0" y="64"/>
                    <a:pt x="40" y="104"/>
                  </a:cubicBezTo>
                  <a:cubicBezTo>
                    <a:pt x="230" y="271"/>
                    <a:pt x="445" y="414"/>
                    <a:pt x="659" y="568"/>
                  </a:cubicBezTo>
                  <a:cubicBezTo>
                    <a:pt x="669" y="577"/>
                    <a:pt x="680" y="580"/>
                    <a:pt x="690" y="580"/>
                  </a:cubicBezTo>
                  <a:cubicBezTo>
                    <a:pt x="736" y="580"/>
                    <a:pt x="768" y="500"/>
                    <a:pt x="719" y="461"/>
                  </a:cubicBezTo>
                  <a:cubicBezTo>
                    <a:pt x="528" y="306"/>
                    <a:pt x="326" y="140"/>
                    <a:pt x="111" y="9"/>
                  </a:cubicBezTo>
                  <a:cubicBezTo>
                    <a:pt x="103" y="3"/>
                    <a:pt x="95" y="0"/>
                    <a:pt x="86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6" name="Google Shape;1416;p28"/>
            <p:cNvSpPr/>
            <p:nvPr/>
          </p:nvSpPr>
          <p:spPr>
            <a:xfrm>
              <a:off x="8960538" y="1330813"/>
              <a:ext cx="22850" cy="14350"/>
            </a:xfrm>
            <a:custGeom>
              <a:avLst/>
              <a:gdLst/>
              <a:ahLst/>
              <a:cxnLst/>
              <a:rect l="l" t="t" r="r" b="b"/>
              <a:pathLst>
                <a:path w="914" h="574" extrusionOk="0">
                  <a:moveTo>
                    <a:pt x="79" y="0"/>
                  </a:moveTo>
                  <a:cubicBezTo>
                    <a:pt x="23" y="0"/>
                    <a:pt x="0" y="79"/>
                    <a:pt x="53" y="111"/>
                  </a:cubicBezTo>
                  <a:cubicBezTo>
                    <a:pt x="291" y="278"/>
                    <a:pt x="577" y="397"/>
                    <a:pt x="827" y="563"/>
                  </a:cubicBezTo>
                  <a:cubicBezTo>
                    <a:pt x="836" y="570"/>
                    <a:pt x="845" y="573"/>
                    <a:pt x="854" y="573"/>
                  </a:cubicBezTo>
                  <a:cubicBezTo>
                    <a:pt x="890" y="573"/>
                    <a:pt x="913" y="521"/>
                    <a:pt x="875" y="492"/>
                  </a:cubicBezTo>
                  <a:cubicBezTo>
                    <a:pt x="649" y="301"/>
                    <a:pt x="387" y="99"/>
                    <a:pt x="101" y="4"/>
                  </a:cubicBezTo>
                  <a:cubicBezTo>
                    <a:pt x="93" y="1"/>
                    <a:pt x="86" y="0"/>
                    <a:pt x="79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7" name="Google Shape;1417;p28"/>
            <p:cNvSpPr/>
            <p:nvPr/>
          </p:nvSpPr>
          <p:spPr>
            <a:xfrm>
              <a:off x="8997513" y="1321538"/>
              <a:ext cx="25225" cy="16375"/>
            </a:xfrm>
            <a:custGeom>
              <a:avLst/>
              <a:gdLst/>
              <a:ahLst/>
              <a:cxnLst/>
              <a:rect l="l" t="t" r="r" b="b"/>
              <a:pathLst>
                <a:path w="1009" h="655" extrusionOk="0">
                  <a:moveTo>
                    <a:pt x="142" y="0"/>
                  </a:moveTo>
                  <a:cubicBezTo>
                    <a:pt x="68" y="0"/>
                    <a:pt x="0" y="119"/>
                    <a:pt x="75" y="172"/>
                  </a:cubicBezTo>
                  <a:cubicBezTo>
                    <a:pt x="277" y="375"/>
                    <a:pt x="563" y="494"/>
                    <a:pt x="813" y="637"/>
                  </a:cubicBezTo>
                  <a:cubicBezTo>
                    <a:pt x="831" y="649"/>
                    <a:pt x="849" y="654"/>
                    <a:pt x="866" y="654"/>
                  </a:cubicBezTo>
                  <a:cubicBezTo>
                    <a:pt x="950" y="654"/>
                    <a:pt x="1009" y="529"/>
                    <a:pt x="920" y="470"/>
                  </a:cubicBezTo>
                  <a:cubicBezTo>
                    <a:pt x="682" y="315"/>
                    <a:pt x="444" y="113"/>
                    <a:pt x="170" y="6"/>
                  </a:cubicBezTo>
                  <a:cubicBezTo>
                    <a:pt x="161" y="2"/>
                    <a:pt x="152" y="0"/>
                    <a:pt x="142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8" name="Google Shape;1418;p28"/>
            <p:cNvSpPr/>
            <p:nvPr/>
          </p:nvSpPr>
          <p:spPr>
            <a:xfrm>
              <a:off x="8957863" y="1277288"/>
              <a:ext cx="12975" cy="15875"/>
            </a:xfrm>
            <a:custGeom>
              <a:avLst/>
              <a:gdLst/>
              <a:ahLst/>
              <a:cxnLst/>
              <a:rect l="l" t="t" r="r" b="b"/>
              <a:pathLst>
                <a:path w="519" h="635" extrusionOk="0">
                  <a:moveTo>
                    <a:pt x="446" y="1"/>
                  </a:moveTo>
                  <a:cubicBezTo>
                    <a:pt x="429" y="1"/>
                    <a:pt x="412" y="8"/>
                    <a:pt x="398" y="25"/>
                  </a:cubicBezTo>
                  <a:cubicBezTo>
                    <a:pt x="256" y="192"/>
                    <a:pt x="77" y="347"/>
                    <a:pt x="17" y="549"/>
                  </a:cubicBezTo>
                  <a:cubicBezTo>
                    <a:pt x="0" y="602"/>
                    <a:pt x="40" y="635"/>
                    <a:pt x="81" y="635"/>
                  </a:cubicBezTo>
                  <a:cubicBezTo>
                    <a:pt x="97" y="635"/>
                    <a:pt x="112" y="630"/>
                    <a:pt x="125" y="621"/>
                  </a:cubicBezTo>
                  <a:cubicBezTo>
                    <a:pt x="291" y="490"/>
                    <a:pt x="387" y="264"/>
                    <a:pt x="494" y="85"/>
                  </a:cubicBezTo>
                  <a:cubicBezTo>
                    <a:pt x="519" y="43"/>
                    <a:pt x="485" y="1"/>
                    <a:pt x="446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19" name="Google Shape;1419;p28"/>
            <p:cNvSpPr/>
            <p:nvPr/>
          </p:nvSpPr>
          <p:spPr>
            <a:xfrm>
              <a:off x="8816888" y="1514888"/>
              <a:ext cx="7475" cy="16200"/>
            </a:xfrm>
            <a:custGeom>
              <a:avLst/>
              <a:gdLst/>
              <a:ahLst/>
              <a:cxnLst/>
              <a:rect l="l" t="t" r="r" b="b"/>
              <a:pathLst>
                <a:path w="299" h="648" extrusionOk="0">
                  <a:moveTo>
                    <a:pt x="203" y="1"/>
                  </a:moveTo>
                  <a:cubicBezTo>
                    <a:pt x="167" y="1"/>
                    <a:pt x="129" y="23"/>
                    <a:pt x="108" y="70"/>
                  </a:cubicBezTo>
                  <a:cubicBezTo>
                    <a:pt x="61" y="213"/>
                    <a:pt x="37" y="380"/>
                    <a:pt x="13" y="535"/>
                  </a:cubicBezTo>
                  <a:cubicBezTo>
                    <a:pt x="0" y="609"/>
                    <a:pt x="56" y="648"/>
                    <a:pt x="115" y="648"/>
                  </a:cubicBezTo>
                  <a:cubicBezTo>
                    <a:pt x="170" y="648"/>
                    <a:pt x="228" y="615"/>
                    <a:pt x="239" y="547"/>
                  </a:cubicBezTo>
                  <a:cubicBezTo>
                    <a:pt x="263" y="392"/>
                    <a:pt x="299" y="249"/>
                    <a:pt x="299" y="94"/>
                  </a:cubicBezTo>
                  <a:cubicBezTo>
                    <a:pt x="292" y="35"/>
                    <a:pt x="249" y="1"/>
                    <a:pt x="203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0" name="Google Shape;1420;p28"/>
            <p:cNvSpPr/>
            <p:nvPr/>
          </p:nvSpPr>
          <p:spPr>
            <a:xfrm>
              <a:off x="8893388" y="1520513"/>
              <a:ext cx="21500" cy="9350"/>
            </a:xfrm>
            <a:custGeom>
              <a:avLst/>
              <a:gdLst/>
              <a:ahLst/>
              <a:cxnLst/>
              <a:rect l="l" t="t" r="r" b="b"/>
              <a:pathLst>
                <a:path w="860" h="374" extrusionOk="0">
                  <a:moveTo>
                    <a:pt x="108" y="0"/>
                  </a:moveTo>
                  <a:cubicBezTo>
                    <a:pt x="25" y="0"/>
                    <a:pt x="1" y="95"/>
                    <a:pt x="60" y="143"/>
                  </a:cubicBezTo>
                  <a:cubicBezTo>
                    <a:pt x="251" y="262"/>
                    <a:pt x="477" y="298"/>
                    <a:pt x="691" y="369"/>
                  </a:cubicBezTo>
                  <a:cubicBezTo>
                    <a:pt x="703" y="372"/>
                    <a:pt x="713" y="374"/>
                    <a:pt x="723" y="374"/>
                  </a:cubicBezTo>
                  <a:cubicBezTo>
                    <a:pt x="829" y="374"/>
                    <a:pt x="860" y="210"/>
                    <a:pt x="751" y="167"/>
                  </a:cubicBezTo>
                  <a:cubicBezTo>
                    <a:pt x="537" y="107"/>
                    <a:pt x="322" y="12"/>
                    <a:pt x="108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1" name="Google Shape;1421;p28"/>
            <p:cNvSpPr/>
            <p:nvPr/>
          </p:nvSpPr>
          <p:spPr>
            <a:xfrm>
              <a:off x="8872863" y="1581438"/>
              <a:ext cx="5675" cy="16825"/>
            </a:xfrm>
            <a:custGeom>
              <a:avLst/>
              <a:gdLst/>
              <a:ahLst/>
              <a:cxnLst/>
              <a:rect l="l" t="t" r="r" b="b"/>
              <a:pathLst>
                <a:path w="227" h="673" extrusionOk="0">
                  <a:moveTo>
                    <a:pt x="136" y="1"/>
                  </a:moveTo>
                  <a:cubicBezTo>
                    <a:pt x="99" y="1"/>
                    <a:pt x="60" y="22"/>
                    <a:pt x="48" y="63"/>
                  </a:cubicBezTo>
                  <a:cubicBezTo>
                    <a:pt x="0" y="230"/>
                    <a:pt x="12" y="409"/>
                    <a:pt x="0" y="587"/>
                  </a:cubicBezTo>
                  <a:cubicBezTo>
                    <a:pt x="0" y="642"/>
                    <a:pt x="47" y="672"/>
                    <a:pt x="93" y="672"/>
                  </a:cubicBezTo>
                  <a:cubicBezTo>
                    <a:pt x="137" y="672"/>
                    <a:pt x="179" y="645"/>
                    <a:pt x="179" y="587"/>
                  </a:cubicBezTo>
                  <a:cubicBezTo>
                    <a:pt x="203" y="409"/>
                    <a:pt x="227" y="242"/>
                    <a:pt x="215" y="63"/>
                  </a:cubicBezTo>
                  <a:cubicBezTo>
                    <a:pt x="209" y="22"/>
                    <a:pt x="173" y="1"/>
                    <a:pt x="136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2" name="Google Shape;1422;p28"/>
            <p:cNvSpPr/>
            <p:nvPr/>
          </p:nvSpPr>
          <p:spPr>
            <a:xfrm>
              <a:off x="8908213" y="1571738"/>
              <a:ext cx="8475" cy="8325"/>
            </a:xfrm>
            <a:custGeom>
              <a:avLst/>
              <a:gdLst/>
              <a:ahLst/>
              <a:cxnLst/>
              <a:rect l="l" t="t" r="r" b="b"/>
              <a:pathLst>
                <a:path w="339" h="333" extrusionOk="0">
                  <a:moveTo>
                    <a:pt x="64" y="1"/>
                  </a:moveTo>
                  <a:cubicBezTo>
                    <a:pt x="30" y="1"/>
                    <a:pt x="1" y="27"/>
                    <a:pt x="15" y="70"/>
                  </a:cubicBezTo>
                  <a:cubicBezTo>
                    <a:pt x="51" y="189"/>
                    <a:pt x="110" y="249"/>
                    <a:pt x="218" y="320"/>
                  </a:cubicBezTo>
                  <a:cubicBezTo>
                    <a:pt x="230" y="329"/>
                    <a:pt x="242" y="332"/>
                    <a:pt x="253" y="332"/>
                  </a:cubicBezTo>
                  <a:cubicBezTo>
                    <a:pt x="306" y="332"/>
                    <a:pt x="338" y="253"/>
                    <a:pt x="289" y="213"/>
                  </a:cubicBezTo>
                  <a:cubicBezTo>
                    <a:pt x="218" y="166"/>
                    <a:pt x="170" y="94"/>
                    <a:pt x="122" y="35"/>
                  </a:cubicBezTo>
                  <a:cubicBezTo>
                    <a:pt x="108" y="11"/>
                    <a:pt x="85" y="1"/>
                    <a:pt x="64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3" name="Google Shape;1423;p28"/>
            <p:cNvSpPr/>
            <p:nvPr/>
          </p:nvSpPr>
          <p:spPr>
            <a:xfrm>
              <a:off x="8817013" y="1470338"/>
              <a:ext cx="6150" cy="25725"/>
            </a:xfrm>
            <a:custGeom>
              <a:avLst/>
              <a:gdLst/>
              <a:ahLst/>
              <a:cxnLst/>
              <a:rect l="l" t="t" r="r" b="b"/>
              <a:pathLst>
                <a:path w="246" h="1029" extrusionOk="0">
                  <a:moveTo>
                    <a:pt x="202" y="0"/>
                  </a:moveTo>
                  <a:cubicBezTo>
                    <a:pt x="185" y="0"/>
                    <a:pt x="168" y="10"/>
                    <a:pt x="163" y="31"/>
                  </a:cubicBezTo>
                  <a:cubicBezTo>
                    <a:pt x="91" y="352"/>
                    <a:pt x="32" y="662"/>
                    <a:pt x="8" y="995"/>
                  </a:cubicBezTo>
                  <a:cubicBezTo>
                    <a:pt x="1" y="1016"/>
                    <a:pt x="18" y="1029"/>
                    <a:pt x="36" y="1029"/>
                  </a:cubicBezTo>
                  <a:cubicBezTo>
                    <a:pt x="49" y="1029"/>
                    <a:pt x="62" y="1022"/>
                    <a:pt x="67" y="1007"/>
                  </a:cubicBezTo>
                  <a:cubicBezTo>
                    <a:pt x="151" y="685"/>
                    <a:pt x="198" y="364"/>
                    <a:pt x="246" y="43"/>
                  </a:cubicBezTo>
                  <a:cubicBezTo>
                    <a:pt x="246" y="16"/>
                    <a:pt x="223" y="0"/>
                    <a:pt x="202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4" name="Google Shape;1424;p28"/>
            <p:cNvSpPr/>
            <p:nvPr/>
          </p:nvSpPr>
          <p:spPr>
            <a:xfrm>
              <a:off x="8788138" y="1478438"/>
              <a:ext cx="7825" cy="21250"/>
            </a:xfrm>
            <a:custGeom>
              <a:avLst/>
              <a:gdLst/>
              <a:ahLst/>
              <a:cxnLst/>
              <a:rect l="l" t="t" r="r" b="b"/>
              <a:pathLst>
                <a:path w="313" h="850" extrusionOk="0">
                  <a:moveTo>
                    <a:pt x="253" y="1"/>
                  </a:moveTo>
                  <a:cubicBezTo>
                    <a:pt x="229" y="1"/>
                    <a:pt x="204" y="13"/>
                    <a:pt x="198" y="40"/>
                  </a:cubicBezTo>
                  <a:cubicBezTo>
                    <a:pt x="103" y="266"/>
                    <a:pt x="68" y="528"/>
                    <a:pt x="8" y="766"/>
                  </a:cubicBezTo>
                  <a:cubicBezTo>
                    <a:pt x="1" y="817"/>
                    <a:pt x="41" y="849"/>
                    <a:pt x="77" y="849"/>
                  </a:cubicBezTo>
                  <a:cubicBezTo>
                    <a:pt x="101" y="849"/>
                    <a:pt x="122" y="835"/>
                    <a:pt x="127" y="802"/>
                  </a:cubicBezTo>
                  <a:cubicBezTo>
                    <a:pt x="198" y="552"/>
                    <a:pt x="270" y="314"/>
                    <a:pt x="306" y="52"/>
                  </a:cubicBezTo>
                  <a:cubicBezTo>
                    <a:pt x="312" y="19"/>
                    <a:pt x="283" y="1"/>
                    <a:pt x="253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5" name="Google Shape;1425;p28"/>
            <p:cNvSpPr/>
            <p:nvPr/>
          </p:nvSpPr>
          <p:spPr>
            <a:xfrm>
              <a:off x="8837138" y="1514463"/>
              <a:ext cx="6575" cy="25075"/>
            </a:xfrm>
            <a:custGeom>
              <a:avLst/>
              <a:gdLst/>
              <a:ahLst/>
              <a:cxnLst/>
              <a:rect l="l" t="t" r="r" b="b"/>
              <a:pathLst>
                <a:path w="263" h="1003" extrusionOk="0">
                  <a:moveTo>
                    <a:pt x="162" y="0"/>
                  </a:moveTo>
                  <a:cubicBezTo>
                    <a:pt x="142" y="0"/>
                    <a:pt x="124" y="12"/>
                    <a:pt x="120" y="40"/>
                  </a:cubicBezTo>
                  <a:cubicBezTo>
                    <a:pt x="60" y="337"/>
                    <a:pt x="60" y="647"/>
                    <a:pt x="1" y="945"/>
                  </a:cubicBezTo>
                  <a:cubicBezTo>
                    <a:pt x="1" y="980"/>
                    <a:pt x="26" y="1003"/>
                    <a:pt x="52" y="1003"/>
                  </a:cubicBezTo>
                  <a:cubicBezTo>
                    <a:pt x="69" y="1003"/>
                    <a:pt x="86" y="992"/>
                    <a:pt x="96" y="968"/>
                  </a:cubicBezTo>
                  <a:cubicBezTo>
                    <a:pt x="167" y="683"/>
                    <a:pt x="263" y="361"/>
                    <a:pt x="239" y="63"/>
                  </a:cubicBezTo>
                  <a:cubicBezTo>
                    <a:pt x="232" y="27"/>
                    <a:pt x="194" y="0"/>
                    <a:pt x="162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6" name="Google Shape;1426;p28"/>
            <p:cNvSpPr/>
            <p:nvPr/>
          </p:nvSpPr>
          <p:spPr>
            <a:xfrm>
              <a:off x="8858388" y="1545588"/>
              <a:ext cx="8850" cy="25975"/>
            </a:xfrm>
            <a:custGeom>
              <a:avLst/>
              <a:gdLst/>
              <a:ahLst/>
              <a:cxnLst/>
              <a:rect l="l" t="t" r="r" b="b"/>
              <a:pathLst>
                <a:path w="354" h="1039" extrusionOk="0">
                  <a:moveTo>
                    <a:pt x="230" y="0"/>
                  </a:moveTo>
                  <a:cubicBezTo>
                    <a:pt x="192" y="0"/>
                    <a:pt x="154" y="22"/>
                    <a:pt x="139" y="69"/>
                  </a:cubicBezTo>
                  <a:cubicBezTo>
                    <a:pt x="44" y="342"/>
                    <a:pt x="44" y="652"/>
                    <a:pt x="8" y="938"/>
                  </a:cubicBezTo>
                  <a:cubicBezTo>
                    <a:pt x="1" y="1000"/>
                    <a:pt x="62" y="1038"/>
                    <a:pt x="120" y="1038"/>
                  </a:cubicBezTo>
                  <a:cubicBezTo>
                    <a:pt x="161" y="1038"/>
                    <a:pt x="200" y="1018"/>
                    <a:pt x="210" y="973"/>
                  </a:cubicBezTo>
                  <a:cubicBezTo>
                    <a:pt x="258" y="688"/>
                    <a:pt x="353" y="390"/>
                    <a:pt x="329" y="104"/>
                  </a:cubicBezTo>
                  <a:cubicBezTo>
                    <a:pt x="329" y="37"/>
                    <a:pt x="280" y="0"/>
                    <a:pt x="230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7" name="Google Shape;1427;p28"/>
            <p:cNvSpPr/>
            <p:nvPr/>
          </p:nvSpPr>
          <p:spPr>
            <a:xfrm>
              <a:off x="8875838" y="1495413"/>
              <a:ext cx="19375" cy="6650"/>
            </a:xfrm>
            <a:custGeom>
              <a:avLst/>
              <a:gdLst/>
              <a:ahLst/>
              <a:cxnLst/>
              <a:rect l="l" t="t" r="r" b="b"/>
              <a:pathLst>
                <a:path w="775" h="266" extrusionOk="0">
                  <a:moveTo>
                    <a:pt x="126" y="1"/>
                  </a:moveTo>
                  <a:cubicBezTo>
                    <a:pt x="104" y="1"/>
                    <a:pt x="82" y="2"/>
                    <a:pt x="60" y="4"/>
                  </a:cubicBezTo>
                  <a:cubicBezTo>
                    <a:pt x="0" y="16"/>
                    <a:pt x="0" y="99"/>
                    <a:pt x="36" y="123"/>
                  </a:cubicBezTo>
                  <a:cubicBezTo>
                    <a:pt x="227" y="242"/>
                    <a:pt x="477" y="230"/>
                    <a:pt x="691" y="266"/>
                  </a:cubicBezTo>
                  <a:cubicBezTo>
                    <a:pt x="762" y="266"/>
                    <a:pt x="774" y="171"/>
                    <a:pt x="715" y="147"/>
                  </a:cubicBezTo>
                  <a:cubicBezTo>
                    <a:pt x="521" y="93"/>
                    <a:pt x="328" y="1"/>
                    <a:pt x="126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8" name="Google Shape;1428;p28"/>
            <p:cNvSpPr/>
            <p:nvPr/>
          </p:nvSpPr>
          <p:spPr>
            <a:xfrm>
              <a:off x="8805688" y="1339438"/>
              <a:ext cx="4225" cy="9875"/>
            </a:xfrm>
            <a:custGeom>
              <a:avLst/>
              <a:gdLst/>
              <a:ahLst/>
              <a:cxnLst/>
              <a:rect l="l" t="t" r="r" b="b"/>
              <a:pathLst>
                <a:path w="169" h="395" extrusionOk="0">
                  <a:moveTo>
                    <a:pt x="68" y="0"/>
                  </a:moveTo>
                  <a:cubicBezTo>
                    <a:pt x="33" y="0"/>
                    <a:pt x="0" y="28"/>
                    <a:pt x="14" y="76"/>
                  </a:cubicBezTo>
                  <a:cubicBezTo>
                    <a:pt x="26" y="171"/>
                    <a:pt x="26" y="243"/>
                    <a:pt x="14" y="338"/>
                  </a:cubicBezTo>
                  <a:cubicBezTo>
                    <a:pt x="7" y="377"/>
                    <a:pt x="33" y="395"/>
                    <a:pt x="62" y="395"/>
                  </a:cubicBezTo>
                  <a:cubicBezTo>
                    <a:pt x="85" y="395"/>
                    <a:pt x="110" y="383"/>
                    <a:pt x="121" y="362"/>
                  </a:cubicBezTo>
                  <a:cubicBezTo>
                    <a:pt x="169" y="254"/>
                    <a:pt x="157" y="159"/>
                    <a:pt x="133" y="52"/>
                  </a:cubicBezTo>
                  <a:cubicBezTo>
                    <a:pt x="123" y="16"/>
                    <a:pt x="95" y="0"/>
                    <a:pt x="68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29" name="Google Shape;1429;p28"/>
            <p:cNvSpPr/>
            <p:nvPr/>
          </p:nvSpPr>
          <p:spPr>
            <a:xfrm>
              <a:off x="8821588" y="1186063"/>
              <a:ext cx="21725" cy="17025"/>
            </a:xfrm>
            <a:custGeom>
              <a:avLst/>
              <a:gdLst/>
              <a:ahLst/>
              <a:cxnLst/>
              <a:rect l="l" t="t" r="r" b="b"/>
              <a:pathLst>
                <a:path w="869" h="681" extrusionOk="0">
                  <a:moveTo>
                    <a:pt x="827" y="1"/>
                  </a:moveTo>
                  <a:cubicBezTo>
                    <a:pt x="822" y="1"/>
                    <a:pt x="818" y="3"/>
                    <a:pt x="813" y="7"/>
                  </a:cubicBezTo>
                  <a:cubicBezTo>
                    <a:pt x="527" y="186"/>
                    <a:pt x="289" y="400"/>
                    <a:pt x="39" y="615"/>
                  </a:cubicBezTo>
                  <a:cubicBezTo>
                    <a:pt x="0" y="644"/>
                    <a:pt x="33" y="681"/>
                    <a:pt x="65" y="681"/>
                  </a:cubicBezTo>
                  <a:cubicBezTo>
                    <a:pt x="73" y="681"/>
                    <a:pt x="80" y="679"/>
                    <a:pt x="87" y="674"/>
                  </a:cubicBezTo>
                  <a:cubicBezTo>
                    <a:pt x="349" y="472"/>
                    <a:pt x="611" y="293"/>
                    <a:pt x="849" y="67"/>
                  </a:cubicBezTo>
                  <a:cubicBezTo>
                    <a:pt x="868" y="38"/>
                    <a:pt x="848" y="1"/>
                    <a:pt x="827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0" name="Google Shape;1430;p28"/>
            <p:cNvSpPr/>
            <p:nvPr/>
          </p:nvSpPr>
          <p:spPr>
            <a:xfrm>
              <a:off x="8847463" y="1201738"/>
              <a:ext cx="19525" cy="13900"/>
            </a:xfrm>
            <a:custGeom>
              <a:avLst/>
              <a:gdLst/>
              <a:ahLst/>
              <a:cxnLst/>
              <a:rect l="l" t="t" r="r" b="b"/>
              <a:pathLst>
                <a:path w="781" h="556" extrusionOk="0">
                  <a:moveTo>
                    <a:pt x="704" y="0"/>
                  </a:moveTo>
                  <a:cubicBezTo>
                    <a:pt x="694" y="0"/>
                    <a:pt x="683" y="4"/>
                    <a:pt x="671" y="11"/>
                  </a:cubicBezTo>
                  <a:cubicBezTo>
                    <a:pt x="457" y="154"/>
                    <a:pt x="231" y="285"/>
                    <a:pt x="40" y="452"/>
                  </a:cubicBezTo>
                  <a:cubicBezTo>
                    <a:pt x="0" y="492"/>
                    <a:pt x="35" y="556"/>
                    <a:pt x="82" y="556"/>
                  </a:cubicBezTo>
                  <a:cubicBezTo>
                    <a:pt x="91" y="556"/>
                    <a:pt x="101" y="553"/>
                    <a:pt x="111" y="547"/>
                  </a:cubicBezTo>
                  <a:cubicBezTo>
                    <a:pt x="326" y="428"/>
                    <a:pt x="528" y="261"/>
                    <a:pt x="731" y="119"/>
                  </a:cubicBezTo>
                  <a:cubicBezTo>
                    <a:pt x="780" y="89"/>
                    <a:pt x="755" y="0"/>
                    <a:pt x="704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1" name="Google Shape;1431;p28"/>
            <p:cNvSpPr/>
            <p:nvPr/>
          </p:nvSpPr>
          <p:spPr>
            <a:xfrm>
              <a:off x="8522238" y="1051038"/>
              <a:ext cx="542925" cy="548950"/>
            </a:xfrm>
            <a:custGeom>
              <a:avLst/>
              <a:gdLst/>
              <a:ahLst/>
              <a:cxnLst/>
              <a:rect l="l" t="t" r="r" b="b"/>
              <a:pathLst>
                <a:path w="21717" h="21958" extrusionOk="0">
                  <a:moveTo>
                    <a:pt x="12964" y="1"/>
                  </a:moveTo>
                  <a:cubicBezTo>
                    <a:pt x="12944" y="1"/>
                    <a:pt x="12926" y="11"/>
                    <a:pt x="12918" y="39"/>
                  </a:cubicBezTo>
                  <a:cubicBezTo>
                    <a:pt x="12597" y="705"/>
                    <a:pt x="12347" y="1408"/>
                    <a:pt x="12132" y="2134"/>
                  </a:cubicBezTo>
                  <a:cubicBezTo>
                    <a:pt x="12013" y="1741"/>
                    <a:pt x="11847" y="1360"/>
                    <a:pt x="11751" y="967"/>
                  </a:cubicBezTo>
                  <a:cubicBezTo>
                    <a:pt x="11737" y="908"/>
                    <a:pt x="11691" y="882"/>
                    <a:pt x="11645" y="882"/>
                  </a:cubicBezTo>
                  <a:cubicBezTo>
                    <a:pt x="11579" y="882"/>
                    <a:pt x="11511" y="936"/>
                    <a:pt x="11525" y="1027"/>
                  </a:cubicBezTo>
                  <a:cubicBezTo>
                    <a:pt x="11620" y="1479"/>
                    <a:pt x="11739" y="2003"/>
                    <a:pt x="12013" y="2384"/>
                  </a:cubicBezTo>
                  <a:cubicBezTo>
                    <a:pt x="12025" y="2396"/>
                    <a:pt x="12037" y="2396"/>
                    <a:pt x="12049" y="2396"/>
                  </a:cubicBezTo>
                  <a:cubicBezTo>
                    <a:pt x="11811" y="3194"/>
                    <a:pt x="11608" y="4003"/>
                    <a:pt x="11406" y="4789"/>
                  </a:cubicBezTo>
                  <a:cubicBezTo>
                    <a:pt x="11263" y="4527"/>
                    <a:pt x="11061" y="4289"/>
                    <a:pt x="10906" y="4063"/>
                  </a:cubicBezTo>
                  <a:cubicBezTo>
                    <a:pt x="10656" y="3682"/>
                    <a:pt x="10418" y="3265"/>
                    <a:pt x="10108" y="2944"/>
                  </a:cubicBezTo>
                  <a:cubicBezTo>
                    <a:pt x="10094" y="2930"/>
                    <a:pt x="10080" y="2924"/>
                    <a:pt x="10068" y="2924"/>
                  </a:cubicBezTo>
                  <a:cubicBezTo>
                    <a:pt x="10038" y="2924"/>
                    <a:pt x="10016" y="2958"/>
                    <a:pt x="10025" y="2991"/>
                  </a:cubicBezTo>
                  <a:cubicBezTo>
                    <a:pt x="10227" y="3456"/>
                    <a:pt x="10537" y="3872"/>
                    <a:pt x="10799" y="4301"/>
                  </a:cubicBezTo>
                  <a:cubicBezTo>
                    <a:pt x="10965" y="4563"/>
                    <a:pt x="11120" y="4861"/>
                    <a:pt x="11323" y="5111"/>
                  </a:cubicBezTo>
                  <a:cubicBezTo>
                    <a:pt x="11299" y="5218"/>
                    <a:pt x="11275" y="5325"/>
                    <a:pt x="11251" y="5420"/>
                  </a:cubicBezTo>
                  <a:cubicBezTo>
                    <a:pt x="11096" y="6004"/>
                    <a:pt x="10930" y="6599"/>
                    <a:pt x="10751" y="7218"/>
                  </a:cubicBezTo>
                  <a:cubicBezTo>
                    <a:pt x="10668" y="7099"/>
                    <a:pt x="10573" y="7004"/>
                    <a:pt x="10489" y="6897"/>
                  </a:cubicBezTo>
                  <a:cubicBezTo>
                    <a:pt x="10287" y="6635"/>
                    <a:pt x="10084" y="6373"/>
                    <a:pt x="9882" y="6111"/>
                  </a:cubicBezTo>
                  <a:cubicBezTo>
                    <a:pt x="9861" y="6081"/>
                    <a:pt x="9834" y="6068"/>
                    <a:pt x="9808" y="6068"/>
                  </a:cubicBezTo>
                  <a:cubicBezTo>
                    <a:pt x="9730" y="6068"/>
                    <a:pt x="9653" y="6177"/>
                    <a:pt x="9715" y="6266"/>
                  </a:cubicBezTo>
                  <a:cubicBezTo>
                    <a:pt x="9918" y="6539"/>
                    <a:pt x="10108" y="6801"/>
                    <a:pt x="10299" y="7075"/>
                  </a:cubicBezTo>
                  <a:cubicBezTo>
                    <a:pt x="10418" y="7230"/>
                    <a:pt x="10513" y="7421"/>
                    <a:pt x="10656" y="7563"/>
                  </a:cubicBezTo>
                  <a:cubicBezTo>
                    <a:pt x="10346" y="8683"/>
                    <a:pt x="10072" y="9837"/>
                    <a:pt x="10013" y="10945"/>
                  </a:cubicBezTo>
                  <a:cubicBezTo>
                    <a:pt x="10013" y="10957"/>
                    <a:pt x="10025" y="10969"/>
                    <a:pt x="10025" y="10980"/>
                  </a:cubicBezTo>
                  <a:cubicBezTo>
                    <a:pt x="9989" y="11016"/>
                    <a:pt x="9965" y="11040"/>
                    <a:pt x="9930" y="11076"/>
                  </a:cubicBezTo>
                  <a:cubicBezTo>
                    <a:pt x="9918" y="11052"/>
                    <a:pt x="9918" y="11040"/>
                    <a:pt x="9894" y="11028"/>
                  </a:cubicBezTo>
                  <a:cubicBezTo>
                    <a:pt x="9537" y="10814"/>
                    <a:pt x="9180" y="10611"/>
                    <a:pt x="8810" y="10409"/>
                  </a:cubicBezTo>
                  <a:cubicBezTo>
                    <a:pt x="8810" y="10135"/>
                    <a:pt x="8668" y="9826"/>
                    <a:pt x="8560" y="9576"/>
                  </a:cubicBezTo>
                  <a:cubicBezTo>
                    <a:pt x="8429" y="9242"/>
                    <a:pt x="8263" y="8921"/>
                    <a:pt x="8072" y="8611"/>
                  </a:cubicBezTo>
                  <a:cubicBezTo>
                    <a:pt x="8050" y="8578"/>
                    <a:pt x="8019" y="8564"/>
                    <a:pt x="7988" y="8564"/>
                  </a:cubicBezTo>
                  <a:cubicBezTo>
                    <a:pt x="7919" y="8564"/>
                    <a:pt x="7853" y="8632"/>
                    <a:pt x="7894" y="8706"/>
                  </a:cubicBezTo>
                  <a:cubicBezTo>
                    <a:pt x="8060" y="8992"/>
                    <a:pt x="8203" y="9290"/>
                    <a:pt x="8322" y="9587"/>
                  </a:cubicBezTo>
                  <a:cubicBezTo>
                    <a:pt x="8406" y="9790"/>
                    <a:pt x="8453" y="10040"/>
                    <a:pt x="8537" y="10254"/>
                  </a:cubicBezTo>
                  <a:cubicBezTo>
                    <a:pt x="8025" y="9980"/>
                    <a:pt x="7513" y="9718"/>
                    <a:pt x="6989" y="9456"/>
                  </a:cubicBezTo>
                  <a:cubicBezTo>
                    <a:pt x="6727" y="8373"/>
                    <a:pt x="6132" y="7361"/>
                    <a:pt x="5572" y="6408"/>
                  </a:cubicBezTo>
                  <a:cubicBezTo>
                    <a:pt x="5545" y="6367"/>
                    <a:pt x="5506" y="6349"/>
                    <a:pt x="5466" y="6349"/>
                  </a:cubicBezTo>
                  <a:cubicBezTo>
                    <a:pt x="5382" y="6349"/>
                    <a:pt x="5301" y="6430"/>
                    <a:pt x="5358" y="6528"/>
                  </a:cubicBezTo>
                  <a:cubicBezTo>
                    <a:pt x="5870" y="7432"/>
                    <a:pt x="6251" y="8397"/>
                    <a:pt x="6715" y="9314"/>
                  </a:cubicBezTo>
                  <a:cubicBezTo>
                    <a:pt x="6132" y="9016"/>
                    <a:pt x="5548" y="8718"/>
                    <a:pt x="4989" y="8409"/>
                  </a:cubicBezTo>
                  <a:cubicBezTo>
                    <a:pt x="4655" y="8230"/>
                    <a:pt x="4334" y="8040"/>
                    <a:pt x="4012" y="7861"/>
                  </a:cubicBezTo>
                  <a:cubicBezTo>
                    <a:pt x="3881" y="7540"/>
                    <a:pt x="3691" y="7230"/>
                    <a:pt x="3524" y="6932"/>
                  </a:cubicBezTo>
                  <a:cubicBezTo>
                    <a:pt x="3310" y="6528"/>
                    <a:pt x="3084" y="6135"/>
                    <a:pt x="2857" y="5742"/>
                  </a:cubicBezTo>
                  <a:cubicBezTo>
                    <a:pt x="2841" y="5710"/>
                    <a:pt x="2815" y="5697"/>
                    <a:pt x="2789" y="5697"/>
                  </a:cubicBezTo>
                  <a:cubicBezTo>
                    <a:pt x="2736" y="5697"/>
                    <a:pt x="2683" y="5750"/>
                    <a:pt x="2714" y="5813"/>
                  </a:cubicBezTo>
                  <a:cubicBezTo>
                    <a:pt x="2905" y="6230"/>
                    <a:pt x="3095" y="6635"/>
                    <a:pt x="3298" y="7051"/>
                  </a:cubicBezTo>
                  <a:cubicBezTo>
                    <a:pt x="3381" y="7230"/>
                    <a:pt x="3465" y="7421"/>
                    <a:pt x="3548" y="7599"/>
                  </a:cubicBezTo>
                  <a:cubicBezTo>
                    <a:pt x="2417" y="6956"/>
                    <a:pt x="1274" y="6301"/>
                    <a:pt x="131" y="5670"/>
                  </a:cubicBezTo>
                  <a:cubicBezTo>
                    <a:pt x="118" y="5662"/>
                    <a:pt x="106" y="5658"/>
                    <a:pt x="94" y="5658"/>
                  </a:cubicBezTo>
                  <a:cubicBezTo>
                    <a:pt x="39" y="5658"/>
                    <a:pt x="0" y="5740"/>
                    <a:pt x="59" y="5789"/>
                  </a:cubicBezTo>
                  <a:cubicBezTo>
                    <a:pt x="631" y="6254"/>
                    <a:pt x="1250" y="6670"/>
                    <a:pt x="1893" y="7063"/>
                  </a:cubicBezTo>
                  <a:cubicBezTo>
                    <a:pt x="1476" y="7075"/>
                    <a:pt x="1071" y="7135"/>
                    <a:pt x="655" y="7135"/>
                  </a:cubicBezTo>
                  <a:cubicBezTo>
                    <a:pt x="512" y="7135"/>
                    <a:pt x="500" y="7361"/>
                    <a:pt x="655" y="7361"/>
                  </a:cubicBezTo>
                  <a:cubicBezTo>
                    <a:pt x="813" y="7373"/>
                    <a:pt x="980" y="7383"/>
                    <a:pt x="1149" y="7383"/>
                  </a:cubicBezTo>
                  <a:cubicBezTo>
                    <a:pt x="1474" y="7383"/>
                    <a:pt x="1805" y="7348"/>
                    <a:pt x="2095" y="7230"/>
                  </a:cubicBezTo>
                  <a:cubicBezTo>
                    <a:pt x="2107" y="7230"/>
                    <a:pt x="2119" y="7218"/>
                    <a:pt x="2131" y="7206"/>
                  </a:cubicBezTo>
                  <a:cubicBezTo>
                    <a:pt x="2845" y="7635"/>
                    <a:pt x="3584" y="8028"/>
                    <a:pt x="4310" y="8421"/>
                  </a:cubicBezTo>
                  <a:cubicBezTo>
                    <a:pt x="4012" y="8504"/>
                    <a:pt x="3715" y="8635"/>
                    <a:pt x="3441" y="8730"/>
                  </a:cubicBezTo>
                  <a:cubicBezTo>
                    <a:pt x="3012" y="8873"/>
                    <a:pt x="2548" y="9004"/>
                    <a:pt x="2155" y="9230"/>
                  </a:cubicBezTo>
                  <a:cubicBezTo>
                    <a:pt x="2107" y="9254"/>
                    <a:pt x="2131" y="9314"/>
                    <a:pt x="2179" y="9314"/>
                  </a:cubicBezTo>
                  <a:cubicBezTo>
                    <a:pt x="2679" y="9242"/>
                    <a:pt x="3167" y="9052"/>
                    <a:pt x="3655" y="8885"/>
                  </a:cubicBezTo>
                  <a:cubicBezTo>
                    <a:pt x="3953" y="8790"/>
                    <a:pt x="4298" y="8718"/>
                    <a:pt x="4596" y="8564"/>
                  </a:cubicBezTo>
                  <a:cubicBezTo>
                    <a:pt x="4715" y="8635"/>
                    <a:pt x="4834" y="8694"/>
                    <a:pt x="4953" y="8754"/>
                  </a:cubicBezTo>
                  <a:cubicBezTo>
                    <a:pt x="5465" y="9040"/>
                    <a:pt x="5989" y="9349"/>
                    <a:pt x="6524" y="9647"/>
                  </a:cubicBezTo>
                  <a:cubicBezTo>
                    <a:pt x="6382" y="9707"/>
                    <a:pt x="6251" y="9778"/>
                    <a:pt x="6132" y="9826"/>
                  </a:cubicBezTo>
                  <a:cubicBezTo>
                    <a:pt x="5810" y="9968"/>
                    <a:pt x="5489" y="10099"/>
                    <a:pt x="5167" y="10242"/>
                  </a:cubicBezTo>
                  <a:cubicBezTo>
                    <a:pt x="5039" y="10285"/>
                    <a:pt x="5121" y="10452"/>
                    <a:pt x="5234" y="10452"/>
                  </a:cubicBezTo>
                  <a:cubicBezTo>
                    <a:pt x="5247" y="10452"/>
                    <a:pt x="5261" y="10450"/>
                    <a:pt x="5274" y="10445"/>
                  </a:cubicBezTo>
                  <a:cubicBezTo>
                    <a:pt x="5584" y="10314"/>
                    <a:pt x="5893" y="10195"/>
                    <a:pt x="6203" y="10076"/>
                  </a:cubicBezTo>
                  <a:cubicBezTo>
                    <a:pt x="6393" y="10004"/>
                    <a:pt x="6643" y="9945"/>
                    <a:pt x="6822" y="9814"/>
                  </a:cubicBezTo>
                  <a:cubicBezTo>
                    <a:pt x="7786" y="10361"/>
                    <a:pt x="8787" y="10873"/>
                    <a:pt x="9787" y="11207"/>
                  </a:cubicBezTo>
                  <a:cubicBezTo>
                    <a:pt x="9406" y="11552"/>
                    <a:pt x="9025" y="11909"/>
                    <a:pt x="8644" y="12278"/>
                  </a:cubicBezTo>
                  <a:cubicBezTo>
                    <a:pt x="8632" y="12266"/>
                    <a:pt x="8620" y="12243"/>
                    <a:pt x="8596" y="12243"/>
                  </a:cubicBezTo>
                  <a:cubicBezTo>
                    <a:pt x="8466" y="12201"/>
                    <a:pt x="8327" y="12187"/>
                    <a:pt x="8186" y="12187"/>
                  </a:cubicBezTo>
                  <a:cubicBezTo>
                    <a:pt x="8004" y="12187"/>
                    <a:pt x="7818" y="12211"/>
                    <a:pt x="7644" y="12231"/>
                  </a:cubicBezTo>
                  <a:cubicBezTo>
                    <a:pt x="7298" y="12266"/>
                    <a:pt x="6953" y="12326"/>
                    <a:pt x="6608" y="12409"/>
                  </a:cubicBezTo>
                  <a:cubicBezTo>
                    <a:pt x="6485" y="12443"/>
                    <a:pt x="6519" y="12602"/>
                    <a:pt x="6632" y="12602"/>
                  </a:cubicBezTo>
                  <a:cubicBezTo>
                    <a:pt x="6639" y="12602"/>
                    <a:pt x="6647" y="12601"/>
                    <a:pt x="6655" y="12600"/>
                  </a:cubicBezTo>
                  <a:cubicBezTo>
                    <a:pt x="7001" y="12528"/>
                    <a:pt x="7358" y="12469"/>
                    <a:pt x="7715" y="12445"/>
                  </a:cubicBezTo>
                  <a:cubicBezTo>
                    <a:pt x="7802" y="12437"/>
                    <a:pt x="7891" y="12436"/>
                    <a:pt x="7980" y="12436"/>
                  </a:cubicBezTo>
                  <a:cubicBezTo>
                    <a:pt x="8025" y="12436"/>
                    <a:pt x="8069" y="12436"/>
                    <a:pt x="8114" y="12436"/>
                  </a:cubicBezTo>
                  <a:cubicBezTo>
                    <a:pt x="8248" y="12436"/>
                    <a:pt x="8382" y="12433"/>
                    <a:pt x="8513" y="12409"/>
                  </a:cubicBezTo>
                  <a:lnTo>
                    <a:pt x="8513" y="12409"/>
                  </a:lnTo>
                  <a:cubicBezTo>
                    <a:pt x="8084" y="12838"/>
                    <a:pt x="7656" y="13266"/>
                    <a:pt x="7239" y="13695"/>
                  </a:cubicBezTo>
                  <a:cubicBezTo>
                    <a:pt x="7106" y="13687"/>
                    <a:pt x="6973" y="13683"/>
                    <a:pt x="6840" y="13683"/>
                  </a:cubicBezTo>
                  <a:cubicBezTo>
                    <a:pt x="5802" y="13683"/>
                    <a:pt x="4754" y="13915"/>
                    <a:pt x="3762" y="14148"/>
                  </a:cubicBezTo>
                  <a:cubicBezTo>
                    <a:pt x="3619" y="14192"/>
                    <a:pt x="3659" y="14389"/>
                    <a:pt x="3790" y="14389"/>
                  </a:cubicBezTo>
                  <a:cubicBezTo>
                    <a:pt x="3800" y="14389"/>
                    <a:pt x="3810" y="14388"/>
                    <a:pt x="3822" y="14386"/>
                  </a:cubicBezTo>
                  <a:cubicBezTo>
                    <a:pt x="4881" y="14159"/>
                    <a:pt x="5977" y="14076"/>
                    <a:pt x="7048" y="13886"/>
                  </a:cubicBezTo>
                  <a:lnTo>
                    <a:pt x="7048" y="13886"/>
                  </a:lnTo>
                  <a:cubicBezTo>
                    <a:pt x="6655" y="14290"/>
                    <a:pt x="6251" y="14683"/>
                    <a:pt x="5846" y="15064"/>
                  </a:cubicBezTo>
                  <a:cubicBezTo>
                    <a:pt x="5703" y="15195"/>
                    <a:pt x="5560" y="15326"/>
                    <a:pt x="5417" y="15457"/>
                  </a:cubicBezTo>
                  <a:cubicBezTo>
                    <a:pt x="5393" y="15469"/>
                    <a:pt x="5381" y="15481"/>
                    <a:pt x="5370" y="15505"/>
                  </a:cubicBezTo>
                  <a:cubicBezTo>
                    <a:pt x="5167" y="15695"/>
                    <a:pt x="4965" y="15886"/>
                    <a:pt x="4750" y="16076"/>
                  </a:cubicBezTo>
                  <a:cubicBezTo>
                    <a:pt x="3953" y="16112"/>
                    <a:pt x="3107" y="16374"/>
                    <a:pt x="2322" y="16553"/>
                  </a:cubicBezTo>
                  <a:cubicBezTo>
                    <a:pt x="2230" y="16575"/>
                    <a:pt x="2259" y="16708"/>
                    <a:pt x="2357" y="16708"/>
                  </a:cubicBezTo>
                  <a:cubicBezTo>
                    <a:pt x="2361" y="16708"/>
                    <a:pt x="2365" y="16708"/>
                    <a:pt x="2369" y="16707"/>
                  </a:cubicBezTo>
                  <a:cubicBezTo>
                    <a:pt x="3000" y="16624"/>
                    <a:pt x="3703" y="16576"/>
                    <a:pt x="4357" y="16434"/>
                  </a:cubicBezTo>
                  <a:lnTo>
                    <a:pt x="4357" y="16434"/>
                  </a:lnTo>
                  <a:cubicBezTo>
                    <a:pt x="3381" y="17326"/>
                    <a:pt x="2405" y="18219"/>
                    <a:pt x="1464" y="19136"/>
                  </a:cubicBezTo>
                  <a:cubicBezTo>
                    <a:pt x="1415" y="19176"/>
                    <a:pt x="1455" y="19255"/>
                    <a:pt x="1511" y="19255"/>
                  </a:cubicBezTo>
                  <a:cubicBezTo>
                    <a:pt x="1523" y="19255"/>
                    <a:pt x="1535" y="19252"/>
                    <a:pt x="1548" y="19243"/>
                  </a:cubicBezTo>
                  <a:cubicBezTo>
                    <a:pt x="2155" y="18850"/>
                    <a:pt x="2738" y="18386"/>
                    <a:pt x="3298" y="17898"/>
                  </a:cubicBezTo>
                  <a:lnTo>
                    <a:pt x="3298" y="17898"/>
                  </a:lnTo>
                  <a:cubicBezTo>
                    <a:pt x="3191" y="18279"/>
                    <a:pt x="3143" y="18684"/>
                    <a:pt x="3012" y="19065"/>
                  </a:cubicBezTo>
                  <a:cubicBezTo>
                    <a:pt x="2983" y="19153"/>
                    <a:pt x="3057" y="19209"/>
                    <a:pt x="3129" y="19209"/>
                  </a:cubicBezTo>
                  <a:cubicBezTo>
                    <a:pt x="3175" y="19209"/>
                    <a:pt x="3220" y="19187"/>
                    <a:pt x="3238" y="19136"/>
                  </a:cubicBezTo>
                  <a:cubicBezTo>
                    <a:pt x="3393" y="18696"/>
                    <a:pt x="3572" y="18196"/>
                    <a:pt x="3536" y="17731"/>
                  </a:cubicBezTo>
                  <a:cubicBezTo>
                    <a:pt x="3536" y="17719"/>
                    <a:pt x="3524" y="17719"/>
                    <a:pt x="3524" y="17707"/>
                  </a:cubicBezTo>
                  <a:cubicBezTo>
                    <a:pt x="4143" y="17160"/>
                    <a:pt x="4738" y="16588"/>
                    <a:pt x="5322" y="16017"/>
                  </a:cubicBezTo>
                  <a:cubicBezTo>
                    <a:pt x="5322" y="16303"/>
                    <a:pt x="5346" y="16600"/>
                    <a:pt x="5358" y="16874"/>
                  </a:cubicBezTo>
                  <a:cubicBezTo>
                    <a:pt x="5370" y="17326"/>
                    <a:pt x="5370" y="17803"/>
                    <a:pt x="5453" y="18255"/>
                  </a:cubicBezTo>
                  <a:cubicBezTo>
                    <a:pt x="5458" y="18276"/>
                    <a:pt x="5475" y="18286"/>
                    <a:pt x="5493" y="18286"/>
                  </a:cubicBezTo>
                  <a:cubicBezTo>
                    <a:pt x="5516" y="18286"/>
                    <a:pt x="5541" y="18270"/>
                    <a:pt x="5548" y="18243"/>
                  </a:cubicBezTo>
                  <a:cubicBezTo>
                    <a:pt x="5620" y="17767"/>
                    <a:pt x="5584" y="17267"/>
                    <a:pt x="5572" y="16779"/>
                  </a:cubicBezTo>
                  <a:cubicBezTo>
                    <a:pt x="5572" y="16457"/>
                    <a:pt x="5596" y="16124"/>
                    <a:pt x="5548" y="15791"/>
                  </a:cubicBezTo>
                  <a:cubicBezTo>
                    <a:pt x="5727" y="15624"/>
                    <a:pt x="5893" y="15469"/>
                    <a:pt x="6060" y="15302"/>
                  </a:cubicBezTo>
                  <a:cubicBezTo>
                    <a:pt x="6405" y="14969"/>
                    <a:pt x="6774" y="14636"/>
                    <a:pt x="7155" y="14302"/>
                  </a:cubicBezTo>
                  <a:cubicBezTo>
                    <a:pt x="7167" y="14421"/>
                    <a:pt x="7191" y="14540"/>
                    <a:pt x="7203" y="14660"/>
                  </a:cubicBezTo>
                  <a:cubicBezTo>
                    <a:pt x="7239" y="14993"/>
                    <a:pt x="7275" y="15326"/>
                    <a:pt x="7310" y="15672"/>
                  </a:cubicBezTo>
                  <a:cubicBezTo>
                    <a:pt x="7316" y="15725"/>
                    <a:pt x="7364" y="15750"/>
                    <a:pt x="7415" y="15750"/>
                  </a:cubicBezTo>
                  <a:cubicBezTo>
                    <a:pt x="7478" y="15750"/>
                    <a:pt x="7543" y="15713"/>
                    <a:pt x="7536" y="15648"/>
                  </a:cubicBezTo>
                  <a:cubicBezTo>
                    <a:pt x="7513" y="15302"/>
                    <a:pt x="7477" y="14969"/>
                    <a:pt x="7453" y="14636"/>
                  </a:cubicBezTo>
                  <a:cubicBezTo>
                    <a:pt x="7441" y="14445"/>
                    <a:pt x="7453" y="14255"/>
                    <a:pt x="7417" y="14064"/>
                  </a:cubicBezTo>
                  <a:cubicBezTo>
                    <a:pt x="8322" y="13255"/>
                    <a:pt x="9239" y="12397"/>
                    <a:pt x="9953" y="11469"/>
                  </a:cubicBezTo>
                  <a:cubicBezTo>
                    <a:pt x="10203" y="12016"/>
                    <a:pt x="10465" y="12552"/>
                    <a:pt x="10751" y="13088"/>
                  </a:cubicBezTo>
                  <a:cubicBezTo>
                    <a:pt x="10738" y="13079"/>
                    <a:pt x="10724" y="13075"/>
                    <a:pt x="10710" y="13075"/>
                  </a:cubicBezTo>
                  <a:cubicBezTo>
                    <a:pt x="10685" y="13075"/>
                    <a:pt x="10659" y="13089"/>
                    <a:pt x="10644" y="13112"/>
                  </a:cubicBezTo>
                  <a:cubicBezTo>
                    <a:pt x="10299" y="13636"/>
                    <a:pt x="10263" y="14469"/>
                    <a:pt x="10239" y="15076"/>
                  </a:cubicBezTo>
                  <a:cubicBezTo>
                    <a:pt x="10233" y="15137"/>
                    <a:pt x="10280" y="15170"/>
                    <a:pt x="10329" y="15170"/>
                  </a:cubicBezTo>
                  <a:cubicBezTo>
                    <a:pt x="10375" y="15170"/>
                    <a:pt x="10424" y="15140"/>
                    <a:pt x="10430" y="15076"/>
                  </a:cubicBezTo>
                  <a:cubicBezTo>
                    <a:pt x="10453" y="14707"/>
                    <a:pt x="10501" y="14350"/>
                    <a:pt x="10584" y="13993"/>
                  </a:cubicBezTo>
                  <a:cubicBezTo>
                    <a:pt x="10656" y="13719"/>
                    <a:pt x="10763" y="13457"/>
                    <a:pt x="10799" y="13171"/>
                  </a:cubicBezTo>
                  <a:cubicBezTo>
                    <a:pt x="11085" y="13707"/>
                    <a:pt x="11370" y="14255"/>
                    <a:pt x="11668" y="14790"/>
                  </a:cubicBezTo>
                  <a:cubicBezTo>
                    <a:pt x="11656" y="14802"/>
                    <a:pt x="11656" y="14802"/>
                    <a:pt x="11656" y="14802"/>
                  </a:cubicBezTo>
                  <a:cubicBezTo>
                    <a:pt x="11251" y="15910"/>
                    <a:pt x="11156" y="17136"/>
                    <a:pt x="11085" y="18291"/>
                  </a:cubicBezTo>
                  <a:cubicBezTo>
                    <a:pt x="11085" y="18376"/>
                    <a:pt x="11146" y="18417"/>
                    <a:pt x="11208" y="18417"/>
                  </a:cubicBezTo>
                  <a:cubicBezTo>
                    <a:pt x="11268" y="18417"/>
                    <a:pt x="11329" y="18379"/>
                    <a:pt x="11335" y="18303"/>
                  </a:cubicBezTo>
                  <a:cubicBezTo>
                    <a:pt x="11418" y="17196"/>
                    <a:pt x="11656" y="16112"/>
                    <a:pt x="11775" y="15005"/>
                  </a:cubicBezTo>
                  <a:cubicBezTo>
                    <a:pt x="12073" y="15541"/>
                    <a:pt x="12358" y="16076"/>
                    <a:pt x="12620" y="16624"/>
                  </a:cubicBezTo>
                  <a:cubicBezTo>
                    <a:pt x="12692" y="16767"/>
                    <a:pt x="12763" y="16910"/>
                    <a:pt x="12823" y="17053"/>
                  </a:cubicBezTo>
                  <a:cubicBezTo>
                    <a:pt x="12811" y="17076"/>
                    <a:pt x="12811" y="17112"/>
                    <a:pt x="12847" y="17136"/>
                  </a:cubicBezTo>
                  <a:cubicBezTo>
                    <a:pt x="12859" y="17148"/>
                    <a:pt x="12870" y="17148"/>
                    <a:pt x="12882" y="17148"/>
                  </a:cubicBezTo>
                  <a:cubicBezTo>
                    <a:pt x="12990" y="17386"/>
                    <a:pt x="13109" y="17624"/>
                    <a:pt x="13216" y="17862"/>
                  </a:cubicBezTo>
                  <a:cubicBezTo>
                    <a:pt x="13025" y="18660"/>
                    <a:pt x="13037" y="19541"/>
                    <a:pt x="12978" y="20351"/>
                  </a:cubicBezTo>
                  <a:cubicBezTo>
                    <a:pt x="12971" y="20406"/>
                    <a:pt x="13010" y="20433"/>
                    <a:pt x="13051" y="20433"/>
                  </a:cubicBezTo>
                  <a:cubicBezTo>
                    <a:pt x="13090" y="20433"/>
                    <a:pt x="13133" y="20409"/>
                    <a:pt x="13144" y="20363"/>
                  </a:cubicBezTo>
                  <a:cubicBezTo>
                    <a:pt x="13240" y="19696"/>
                    <a:pt x="13394" y="19005"/>
                    <a:pt x="13442" y="18327"/>
                  </a:cubicBezTo>
                  <a:cubicBezTo>
                    <a:pt x="14025" y="19529"/>
                    <a:pt x="14597" y="20744"/>
                    <a:pt x="15204" y="21922"/>
                  </a:cubicBezTo>
                  <a:cubicBezTo>
                    <a:pt x="15217" y="21947"/>
                    <a:pt x="15239" y="21958"/>
                    <a:pt x="15262" y="21958"/>
                  </a:cubicBezTo>
                  <a:cubicBezTo>
                    <a:pt x="15305" y="21958"/>
                    <a:pt x="15351" y="21921"/>
                    <a:pt x="15335" y="21875"/>
                  </a:cubicBezTo>
                  <a:cubicBezTo>
                    <a:pt x="15133" y="21172"/>
                    <a:pt x="14859" y="20494"/>
                    <a:pt x="14561" y="19803"/>
                  </a:cubicBezTo>
                  <a:lnTo>
                    <a:pt x="14561" y="19803"/>
                  </a:lnTo>
                  <a:cubicBezTo>
                    <a:pt x="14895" y="20017"/>
                    <a:pt x="15264" y="20184"/>
                    <a:pt x="15585" y="20410"/>
                  </a:cubicBezTo>
                  <a:cubicBezTo>
                    <a:pt x="15607" y="20428"/>
                    <a:pt x="15629" y="20435"/>
                    <a:pt x="15649" y="20435"/>
                  </a:cubicBezTo>
                  <a:cubicBezTo>
                    <a:pt x="15740" y="20435"/>
                    <a:pt x="15801" y="20288"/>
                    <a:pt x="15704" y="20220"/>
                  </a:cubicBezTo>
                  <a:cubicBezTo>
                    <a:pt x="15347" y="19946"/>
                    <a:pt x="14918" y="19624"/>
                    <a:pt x="14454" y="19529"/>
                  </a:cubicBezTo>
                  <a:lnTo>
                    <a:pt x="14430" y="19529"/>
                  </a:lnTo>
                  <a:cubicBezTo>
                    <a:pt x="14085" y="18791"/>
                    <a:pt x="13716" y="18053"/>
                    <a:pt x="13347" y="17338"/>
                  </a:cubicBezTo>
                  <a:lnTo>
                    <a:pt x="13347" y="17338"/>
                  </a:lnTo>
                  <a:cubicBezTo>
                    <a:pt x="13621" y="17422"/>
                    <a:pt x="13894" y="17481"/>
                    <a:pt x="14156" y="17541"/>
                  </a:cubicBezTo>
                  <a:cubicBezTo>
                    <a:pt x="14597" y="17660"/>
                    <a:pt x="15049" y="17791"/>
                    <a:pt x="15502" y="17838"/>
                  </a:cubicBezTo>
                  <a:cubicBezTo>
                    <a:pt x="15549" y="17838"/>
                    <a:pt x="15573" y="17779"/>
                    <a:pt x="15526" y="17755"/>
                  </a:cubicBezTo>
                  <a:cubicBezTo>
                    <a:pt x="15109" y="17565"/>
                    <a:pt x="14668" y="17457"/>
                    <a:pt x="14228" y="17326"/>
                  </a:cubicBezTo>
                  <a:cubicBezTo>
                    <a:pt x="13894" y="17243"/>
                    <a:pt x="13549" y="17112"/>
                    <a:pt x="13204" y="17053"/>
                  </a:cubicBezTo>
                  <a:cubicBezTo>
                    <a:pt x="13097" y="16862"/>
                    <a:pt x="13001" y="16660"/>
                    <a:pt x="12906" y="16469"/>
                  </a:cubicBezTo>
                  <a:cubicBezTo>
                    <a:pt x="12680" y="16029"/>
                    <a:pt x="12466" y="15564"/>
                    <a:pt x="12251" y="15088"/>
                  </a:cubicBezTo>
                  <a:lnTo>
                    <a:pt x="12251" y="15088"/>
                  </a:lnTo>
                  <a:cubicBezTo>
                    <a:pt x="12358" y="15112"/>
                    <a:pt x="12478" y="15124"/>
                    <a:pt x="12585" y="15148"/>
                  </a:cubicBezTo>
                  <a:cubicBezTo>
                    <a:pt x="12906" y="15207"/>
                    <a:pt x="13216" y="15267"/>
                    <a:pt x="13525" y="15326"/>
                  </a:cubicBezTo>
                  <a:cubicBezTo>
                    <a:pt x="13533" y="15327"/>
                    <a:pt x="13540" y="15328"/>
                    <a:pt x="13547" y="15328"/>
                  </a:cubicBezTo>
                  <a:cubicBezTo>
                    <a:pt x="13675" y="15328"/>
                    <a:pt x="13732" y="15134"/>
                    <a:pt x="13597" y="15100"/>
                  </a:cubicBezTo>
                  <a:cubicBezTo>
                    <a:pt x="13263" y="15029"/>
                    <a:pt x="12930" y="14957"/>
                    <a:pt x="12597" y="14886"/>
                  </a:cubicBezTo>
                  <a:cubicBezTo>
                    <a:pt x="12430" y="14850"/>
                    <a:pt x="12263" y="14802"/>
                    <a:pt x="12097" y="14779"/>
                  </a:cubicBezTo>
                  <a:cubicBezTo>
                    <a:pt x="11513" y="13540"/>
                    <a:pt x="10894" y="12290"/>
                    <a:pt x="10084" y="11290"/>
                  </a:cubicBezTo>
                  <a:cubicBezTo>
                    <a:pt x="10096" y="11266"/>
                    <a:pt x="10120" y="11242"/>
                    <a:pt x="10132" y="11219"/>
                  </a:cubicBezTo>
                  <a:cubicBezTo>
                    <a:pt x="10132" y="11219"/>
                    <a:pt x="10144" y="11231"/>
                    <a:pt x="10144" y="11231"/>
                  </a:cubicBezTo>
                  <a:cubicBezTo>
                    <a:pt x="10704" y="11219"/>
                    <a:pt x="11263" y="11183"/>
                    <a:pt x="11823" y="11123"/>
                  </a:cubicBezTo>
                  <a:cubicBezTo>
                    <a:pt x="12180" y="11588"/>
                    <a:pt x="12859" y="11921"/>
                    <a:pt x="13359" y="12159"/>
                  </a:cubicBezTo>
                  <a:cubicBezTo>
                    <a:pt x="13374" y="12168"/>
                    <a:pt x="13390" y="12172"/>
                    <a:pt x="13405" y="12172"/>
                  </a:cubicBezTo>
                  <a:cubicBezTo>
                    <a:pt x="13493" y="12172"/>
                    <a:pt x="13557" y="12043"/>
                    <a:pt x="13466" y="11993"/>
                  </a:cubicBezTo>
                  <a:cubicBezTo>
                    <a:pt x="13168" y="11850"/>
                    <a:pt x="12894" y="11683"/>
                    <a:pt x="12620" y="11492"/>
                  </a:cubicBezTo>
                  <a:cubicBezTo>
                    <a:pt x="12454" y="11373"/>
                    <a:pt x="12299" y="11231"/>
                    <a:pt x="12144" y="11100"/>
                  </a:cubicBezTo>
                  <a:cubicBezTo>
                    <a:pt x="12716" y="11040"/>
                    <a:pt x="13287" y="10980"/>
                    <a:pt x="13859" y="10909"/>
                  </a:cubicBezTo>
                  <a:cubicBezTo>
                    <a:pt x="14680" y="11647"/>
                    <a:pt x="15680" y="12171"/>
                    <a:pt x="16657" y="12659"/>
                  </a:cubicBezTo>
                  <a:cubicBezTo>
                    <a:pt x="16676" y="12670"/>
                    <a:pt x="16695" y="12674"/>
                    <a:pt x="16713" y="12674"/>
                  </a:cubicBezTo>
                  <a:cubicBezTo>
                    <a:pt x="16820" y="12674"/>
                    <a:pt x="16899" y="12518"/>
                    <a:pt x="16788" y="12457"/>
                  </a:cubicBezTo>
                  <a:cubicBezTo>
                    <a:pt x="15883" y="11981"/>
                    <a:pt x="15049" y="11397"/>
                    <a:pt x="14180" y="10873"/>
                  </a:cubicBezTo>
                  <a:cubicBezTo>
                    <a:pt x="14752" y="10814"/>
                    <a:pt x="15311" y="10754"/>
                    <a:pt x="15871" y="10719"/>
                  </a:cubicBezTo>
                  <a:cubicBezTo>
                    <a:pt x="16323" y="10683"/>
                    <a:pt x="16776" y="10647"/>
                    <a:pt x="17228" y="10623"/>
                  </a:cubicBezTo>
                  <a:cubicBezTo>
                    <a:pt x="17871" y="11076"/>
                    <a:pt x="18621" y="11397"/>
                    <a:pt x="19300" y="11754"/>
                  </a:cubicBezTo>
                  <a:cubicBezTo>
                    <a:pt x="19314" y="11761"/>
                    <a:pt x="19328" y="11765"/>
                    <a:pt x="19341" y="11765"/>
                  </a:cubicBezTo>
                  <a:cubicBezTo>
                    <a:pt x="19416" y="11765"/>
                    <a:pt x="19464" y="11662"/>
                    <a:pt x="19383" y="11612"/>
                  </a:cubicBezTo>
                  <a:cubicBezTo>
                    <a:pt x="18859" y="11278"/>
                    <a:pt x="18324" y="10897"/>
                    <a:pt x="17764" y="10588"/>
                  </a:cubicBezTo>
                  <a:cubicBezTo>
                    <a:pt x="19050" y="10504"/>
                    <a:pt x="20336" y="10433"/>
                    <a:pt x="21622" y="10338"/>
                  </a:cubicBezTo>
                  <a:cubicBezTo>
                    <a:pt x="21717" y="10326"/>
                    <a:pt x="21717" y="10207"/>
                    <a:pt x="21633" y="10195"/>
                  </a:cubicBezTo>
                  <a:cubicBezTo>
                    <a:pt x="21110" y="10136"/>
                    <a:pt x="20581" y="10112"/>
                    <a:pt x="20045" y="10112"/>
                  </a:cubicBezTo>
                  <a:cubicBezTo>
                    <a:pt x="19826" y="10112"/>
                    <a:pt x="19605" y="10116"/>
                    <a:pt x="19383" y="10123"/>
                  </a:cubicBezTo>
                  <a:cubicBezTo>
                    <a:pt x="19728" y="9897"/>
                    <a:pt x="20038" y="9611"/>
                    <a:pt x="20395" y="9397"/>
                  </a:cubicBezTo>
                  <a:cubicBezTo>
                    <a:pt x="20495" y="9327"/>
                    <a:pt x="20436" y="9175"/>
                    <a:pt x="20338" y="9175"/>
                  </a:cubicBezTo>
                  <a:cubicBezTo>
                    <a:pt x="20319" y="9175"/>
                    <a:pt x="20298" y="9181"/>
                    <a:pt x="20276" y="9195"/>
                  </a:cubicBezTo>
                  <a:cubicBezTo>
                    <a:pt x="19871" y="9421"/>
                    <a:pt x="19407" y="9695"/>
                    <a:pt x="19133" y="10088"/>
                  </a:cubicBezTo>
                  <a:cubicBezTo>
                    <a:pt x="19121" y="10099"/>
                    <a:pt x="19121" y="10123"/>
                    <a:pt x="19121" y="10135"/>
                  </a:cubicBezTo>
                  <a:cubicBezTo>
                    <a:pt x="18276" y="10171"/>
                    <a:pt x="17431" y="10254"/>
                    <a:pt x="16597" y="10326"/>
                  </a:cubicBezTo>
                  <a:cubicBezTo>
                    <a:pt x="16800" y="10099"/>
                    <a:pt x="16966" y="9849"/>
                    <a:pt x="17145" y="9623"/>
                  </a:cubicBezTo>
                  <a:cubicBezTo>
                    <a:pt x="17442" y="9242"/>
                    <a:pt x="17776" y="8873"/>
                    <a:pt x="18002" y="8444"/>
                  </a:cubicBezTo>
                  <a:cubicBezTo>
                    <a:pt x="18020" y="8408"/>
                    <a:pt x="17997" y="8372"/>
                    <a:pt x="17964" y="8372"/>
                  </a:cubicBezTo>
                  <a:cubicBezTo>
                    <a:pt x="17954" y="8372"/>
                    <a:pt x="17942" y="8376"/>
                    <a:pt x="17931" y="8385"/>
                  </a:cubicBezTo>
                  <a:cubicBezTo>
                    <a:pt x="17585" y="8683"/>
                    <a:pt x="17312" y="9075"/>
                    <a:pt x="17026" y="9421"/>
                  </a:cubicBezTo>
                  <a:cubicBezTo>
                    <a:pt x="16776" y="9718"/>
                    <a:pt x="16490" y="10016"/>
                    <a:pt x="16299" y="10349"/>
                  </a:cubicBezTo>
                  <a:cubicBezTo>
                    <a:pt x="16109" y="10373"/>
                    <a:pt x="15918" y="10385"/>
                    <a:pt x="15728" y="10397"/>
                  </a:cubicBezTo>
                  <a:cubicBezTo>
                    <a:pt x="15192" y="10445"/>
                    <a:pt x="14621" y="10480"/>
                    <a:pt x="14061" y="10516"/>
                  </a:cubicBezTo>
                  <a:cubicBezTo>
                    <a:pt x="14168" y="10373"/>
                    <a:pt x="14252" y="10218"/>
                    <a:pt x="14347" y="10076"/>
                  </a:cubicBezTo>
                  <a:cubicBezTo>
                    <a:pt x="14537" y="9790"/>
                    <a:pt x="14728" y="9516"/>
                    <a:pt x="14918" y="9230"/>
                  </a:cubicBezTo>
                  <a:cubicBezTo>
                    <a:pt x="14977" y="9146"/>
                    <a:pt x="14899" y="9062"/>
                    <a:pt x="14819" y="9062"/>
                  </a:cubicBezTo>
                  <a:cubicBezTo>
                    <a:pt x="14786" y="9062"/>
                    <a:pt x="14752" y="9076"/>
                    <a:pt x="14728" y="9111"/>
                  </a:cubicBezTo>
                  <a:cubicBezTo>
                    <a:pt x="14537" y="9373"/>
                    <a:pt x="14359" y="9623"/>
                    <a:pt x="14168" y="9885"/>
                  </a:cubicBezTo>
                  <a:cubicBezTo>
                    <a:pt x="14025" y="10088"/>
                    <a:pt x="13823" y="10290"/>
                    <a:pt x="13752" y="10528"/>
                  </a:cubicBezTo>
                  <a:cubicBezTo>
                    <a:pt x="12573" y="10599"/>
                    <a:pt x="11382" y="10707"/>
                    <a:pt x="10287" y="10992"/>
                  </a:cubicBezTo>
                  <a:cubicBezTo>
                    <a:pt x="10299" y="10945"/>
                    <a:pt x="10275" y="10909"/>
                    <a:pt x="10239" y="10885"/>
                  </a:cubicBezTo>
                  <a:cubicBezTo>
                    <a:pt x="10358" y="10492"/>
                    <a:pt x="10465" y="10099"/>
                    <a:pt x="10561" y="9707"/>
                  </a:cubicBezTo>
                  <a:lnTo>
                    <a:pt x="10584" y="9707"/>
                  </a:lnTo>
                  <a:cubicBezTo>
                    <a:pt x="10870" y="9647"/>
                    <a:pt x="11144" y="9409"/>
                    <a:pt x="11370" y="9230"/>
                  </a:cubicBezTo>
                  <a:cubicBezTo>
                    <a:pt x="11668" y="9016"/>
                    <a:pt x="11930" y="8778"/>
                    <a:pt x="12180" y="8516"/>
                  </a:cubicBezTo>
                  <a:cubicBezTo>
                    <a:pt x="12253" y="8443"/>
                    <a:pt x="12193" y="8342"/>
                    <a:pt x="12118" y="8342"/>
                  </a:cubicBezTo>
                  <a:cubicBezTo>
                    <a:pt x="12095" y="8342"/>
                    <a:pt x="12071" y="8351"/>
                    <a:pt x="12049" y="8373"/>
                  </a:cubicBezTo>
                  <a:cubicBezTo>
                    <a:pt x="11823" y="8599"/>
                    <a:pt x="11573" y="8814"/>
                    <a:pt x="11311" y="9004"/>
                  </a:cubicBezTo>
                  <a:cubicBezTo>
                    <a:pt x="11096" y="9159"/>
                    <a:pt x="10834" y="9290"/>
                    <a:pt x="10632" y="9456"/>
                  </a:cubicBezTo>
                  <a:cubicBezTo>
                    <a:pt x="10775" y="8873"/>
                    <a:pt x="10906" y="8302"/>
                    <a:pt x="11037" y="7718"/>
                  </a:cubicBezTo>
                  <a:cubicBezTo>
                    <a:pt x="12037" y="7182"/>
                    <a:pt x="12894" y="6349"/>
                    <a:pt x="13692" y="5539"/>
                  </a:cubicBezTo>
                  <a:cubicBezTo>
                    <a:pt x="13776" y="5455"/>
                    <a:pt x="13699" y="5328"/>
                    <a:pt x="13605" y="5328"/>
                  </a:cubicBezTo>
                  <a:cubicBezTo>
                    <a:pt x="13579" y="5328"/>
                    <a:pt x="13551" y="5337"/>
                    <a:pt x="13525" y="5361"/>
                  </a:cubicBezTo>
                  <a:cubicBezTo>
                    <a:pt x="12751" y="6099"/>
                    <a:pt x="11894" y="6730"/>
                    <a:pt x="11096" y="7444"/>
                  </a:cubicBezTo>
                  <a:cubicBezTo>
                    <a:pt x="11239" y="6789"/>
                    <a:pt x="11394" y="6147"/>
                    <a:pt x="11561" y="5516"/>
                  </a:cubicBezTo>
                  <a:cubicBezTo>
                    <a:pt x="11656" y="5146"/>
                    <a:pt x="11763" y="4777"/>
                    <a:pt x="11858" y="4408"/>
                  </a:cubicBezTo>
                  <a:cubicBezTo>
                    <a:pt x="12525" y="3956"/>
                    <a:pt x="13085" y="3301"/>
                    <a:pt x="13656" y="2753"/>
                  </a:cubicBezTo>
                  <a:cubicBezTo>
                    <a:pt x="13723" y="2687"/>
                    <a:pt x="13668" y="2605"/>
                    <a:pt x="13601" y="2605"/>
                  </a:cubicBezTo>
                  <a:cubicBezTo>
                    <a:pt x="13584" y="2605"/>
                    <a:pt x="13566" y="2610"/>
                    <a:pt x="13549" y="2622"/>
                  </a:cubicBezTo>
                  <a:cubicBezTo>
                    <a:pt x="13049" y="3039"/>
                    <a:pt x="12489" y="3432"/>
                    <a:pt x="12001" y="3896"/>
                  </a:cubicBezTo>
                  <a:cubicBezTo>
                    <a:pt x="12358" y="2622"/>
                    <a:pt x="12716" y="1360"/>
                    <a:pt x="13037" y="86"/>
                  </a:cubicBezTo>
                  <a:cubicBezTo>
                    <a:pt x="13053" y="46"/>
                    <a:pt x="13004" y="1"/>
                    <a:pt x="12964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2" name="Google Shape;1432;p28"/>
            <p:cNvSpPr/>
            <p:nvPr/>
          </p:nvSpPr>
          <p:spPr>
            <a:xfrm>
              <a:off x="8598888" y="1426388"/>
              <a:ext cx="18300" cy="6675"/>
            </a:xfrm>
            <a:custGeom>
              <a:avLst/>
              <a:gdLst/>
              <a:ahLst/>
              <a:cxnLst/>
              <a:rect l="l" t="t" r="r" b="b"/>
              <a:pathLst>
                <a:path w="732" h="267" extrusionOk="0">
                  <a:moveTo>
                    <a:pt x="549" y="0"/>
                  </a:moveTo>
                  <a:cubicBezTo>
                    <a:pt x="413" y="0"/>
                    <a:pt x="270" y="30"/>
                    <a:pt x="137" y="50"/>
                  </a:cubicBezTo>
                  <a:cubicBezTo>
                    <a:pt x="1" y="62"/>
                    <a:pt x="37" y="266"/>
                    <a:pt x="164" y="266"/>
                  </a:cubicBezTo>
                  <a:cubicBezTo>
                    <a:pt x="170" y="266"/>
                    <a:pt x="177" y="266"/>
                    <a:pt x="184" y="265"/>
                  </a:cubicBezTo>
                  <a:cubicBezTo>
                    <a:pt x="339" y="241"/>
                    <a:pt x="494" y="241"/>
                    <a:pt x="637" y="193"/>
                  </a:cubicBezTo>
                  <a:cubicBezTo>
                    <a:pt x="732" y="157"/>
                    <a:pt x="720" y="15"/>
                    <a:pt x="613" y="3"/>
                  </a:cubicBezTo>
                  <a:cubicBezTo>
                    <a:pt x="592" y="1"/>
                    <a:pt x="570" y="0"/>
                    <a:pt x="549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3" name="Google Shape;1433;p28"/>
            <p:cNvSpPr/>
            <p:nvPr/>
          </p:nvSpPr>
          <p:spPr>
            <a:xfrm>
              <a:off x="8626988" y="1499363"/>
              <a:ext cx="6575" cy="20525"/>
            </a:xfrm>
            <a:custGeom>
              <a:avLst/>
              <a:gdLst/>
              <a:ahLst/>
              <a:cxnLst/>
              <a:rect l="l" t="t" r="r" b="b"/>
              <a:pathLst>
                <a:path w="263" h="821" extrusionOk="0">
                  <a:moveTo>
                    <a:pt x="128" y="0"/>
                  </a:moveTo>
                  <a:cubicBezTo>
                    <a:pt x="100" y="0"/>
                    <a:pt x="71" y="16"/>
                    <a:pt x="60" y="48"/>
                  </a:cubicBezTo>
                  <a:cubicBezTo>
                    <a:pt x="1" y="263"/>
                    <a:pt x="25" y="501"/>
                    <a:pt x="25" y="727"/>
                  </a:cubicBezTo>
                  <a:cubicBezTo>
                    <a:pt x="25" y="788"/>
                    <a:pt x="78" y="821"/>
                    <a:pt x="129" y="821"/>
                  </a:cubicBezTo>
                  <a:cubicBezTo>
                    <a:pt x="179" y="821"/>
                    <a:pt x="227" y="791"/>
                    <a:pt x="227" y="727"/>
                  </a:cubicBezTo>
                  <a:cubicBezTo>
                    <a:pt x="239" y="513"/>
                    <a:pt x="263" y="275"/>
                    <a:pt x="203" y="60"/>
                  </a:cubicBezTo>
                  <a:cubicBezTo>
                    <a:pt x="197" y="22"/>
                    <a:pt x="162" y="0"/>
                    <a:pt x="128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4" name="Google Shape;1434;p28"/>
            <p:cNvSpPr/>
            <p:nvPr/>
          </p:nvSpPr>
          <p:spPr>
            <a:xfrm>
              <a:off x="8550688" y="1497588"/>
              <a:ext cx="18300" cy="7225"/>
            </a:xfrm>
            <a:custGeom>
              <a:avLst/>
              <a:gdLst/>
              <a:ahLst/>
              <a:cxnLst/>
              <a:rect l="l" t="t" r="r" b="b"/>
              <a:pathLst>
                <a:path w="732" h="289" extrusionOk="0">
                  <a:moveTo>
                    <a:pt x="624" y="0"/>
                  </a:moveTo>
                  <a:cubicBezTo>
                    <a:pt x="445" y="0"/>
                    <a:pt x="279" y="60"/>
                    <a:pt x="112" y="107"/>
                  </a:cubicBezTo>
                  <a:cubicBezTo>
                    <a:pt x="0" y="130"/>
                    <a:pt x="25" y="288"/>
                    <a:pt x="126" y="288"/>
                  </a:cubicBezTo>
                  <a:cubicBezTo>
                    <a:pt x="133" y="288"/>
                    <a:pt x="140" y="288"/>
                    <a:pt x="148" y="286"/>
                  </a:cubicBezTo>
                  <a:cubicBezTo>
                    <a:pt x="314" y="250"/>
                    <a:pt x="493" y="226"/>
                    <a:pt x="660" y="155"/>
                  </a:cubicBezTo>
                  <a:cubicBezTo>
                    <a:pt x="731" y="131"/>
                    <a:pt x="707" y="0"/>
                    <a:pt x="624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5" name="Google Shape;1435;p28"/>
            <p:cNvSpPr/>
            <p:nvPr/>
          </p:nvSpPr>
          <p:spPr>
            <a:xfrm>
              <a:off x="8580213" y="1527938"/>
              <a:ext cx="7600" cy="8650"/>
            </a:xfrm>
            <a:custGeom>
              <a:avLst/>
              <a:gdLst/>
              <a:ahLst/>
              <a:cxnLst/>
              <a:rect l="l" t="t" r="r" b="b"/>
              <a:pathLst>
                <a:path w="304" h="346" extrusionOk="0">
                  <a:moveTo>
                    <a:pt x="219" y="0"/>
                  </a:moveTo>
                  <a:cubicBezTo>
                    <a:pt x="206" y="0"/>
                    <a:pt x="192" y="4"/>
                    <a:pt x="181" y="13"/>
                  </a:cubicBezTo>
                  <a:cubicBezTo>
                    <a:pt x="86" y="72"/>
                    <a:pt x="50" y="155"/>
                    <a:pt x="14" y="263"/>
                  </a:cubicBezTo>
                  <a:cubicBezTo>
                    <a:pt x="0" y="313"/>
                    <a:pt x="38" y="346"/>
                    <a:pt x="75" y="346"/>
                  </a:cubicBezTo>
                  <a:cubicBezTo>
                    <a:pt x="100" y="346"/>
                    <a:pt x="124" y="331"/>
                    <a:pt x="133" y="298"/>
                  </a:cubicBezTo>
                  <a:cubicBezTo>
                    <a:pt x="169" y="203"/>
                    <a:pt x="217" y="155"/>
                    <a:pt x="276" y="84"/>
                  </a:cubicBezTo>
                  <a:cubicBezTo>
                    <a:pt x="304" y="39"/>
                    <a:pt x="262" y="0"/>
                    <a:pt x="219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6" name="Google Shape;1436;p28"/>
            <p:cNvSpPr/>
            <p:nvPr/>
          </p:nvSpPr>
          <p:spPr>
            <a:xfrm>
              <a:off x="8632938" y="1414838"/>
              <a:ext cx="26525" cy="4775"/>
            </a:xfrm>
            <a:custGeom>
              <a:avLst/>
              <a:gdLst/>
              <a:ahLst/>
              <a:cxnLst/>
              <a:rect l="l" t="t" r="r" b="b"/>
              <a:pathLst>
                <a:path w="1061" h="191" extrusionOk="0">
                  <a:moveTo>
                    <a:pt x="1013" y="0"/>
                  </a:moveTo>
                  <a:cubicBezTo>
                    <a:pt x="680" y="24"/>
                    <a:pt x="358" y="48"/>
                    <a:pt x="37" y="119"/>
                  </a:cubicBezTo>
                  <a:cubicBezTo>
                    <a:pt x="1" y="131"/>
                    <a:pt x="13" y="191"/>
                    <a:pt x="49" y="191"/>
                  </a:cubicBezTo>
                  <a:cubicBezTo>
                    <a:pt x="382" y="179"/>
                    <a:pt x="691" y="131"/>
                    <a:pt x="1025" y="84"/>
                  </a:cubicBezTo>
                  <a:cubicBezTo>
                    <a:pt x="1061" y="72"/>
                    <a:pt x="1061" y="0"/>
                    <a:pt x="1013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7" name="Google Shape;1437;p28"/>
            <p:cNvSpPr/>
            <p:nvPr/>
          </p:nvSpPr>
          <p:spPr>
            <a:xfrm>
              <a:off x="8621338" y="1390063"/>
              <a:ext cx="22950" cy="4250"/>
            </a:xfrm>
            <a:custGeom>
              <a:avLst/>
              <a:gdLst/>
              <a:ahLst/>
              <a:cxnLst/>
              <a:rect l="l" t="t" r="r" b="b"/>
              <a:pathLst>
                <a:path w="918" h="170" extrusionOk="0">
                  <a:moveTo>
                    <a:pt x="731" y="1"/>
                  </a:moveTo>
                  <a:cubicBezTo>
                    <a:pt x="516" y="1"/>
                    <a:pt x="300" y="30"/>
                    <a:pt x="84" y="51"/>
                  </a:cubicBezTo>
                  <a:cubicBezTo>
                    <a:pt x="1" y="51"/>
                    <a:pt x="1" y="170"/>
                    <a:pt x="72" y="170"/>
                  </a:cubicBezTo>
                  <a:cubicBezTo>
                    <a:pt x="334" y="158"/>
                    <a:pt x="596" y="170"/>
                    <a:pt x="846" y="122"/>
                  </a:cubicBezTo>
                  <a:cubicBezTo>
                    <a:pt x="917" y="110"/>
                    <a:pt x="894" y="15"/>
                    <a:pt x="834" y="3"/>
                  </a:cubicBezTo>
                  <a:cubicBezTo>
                    <a:pt x="800" y="2"/>
                    <a:pt x="766" y="1"/>
                    <a:pt x="731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8" name="Google Shape;1438;p28"/>
            <p:cNvSpPr/>
            <p:nvPr/>
          </p:nvSpPr>
          <p:spPr>
            <a:xfrm>
              <a:off x="8596938" y="1445763"/>
              <a:ext cx="25850" cy="6000"/>
            </a:xfrm>
            <a:custGeom>
              <a:avLst/>
              <a:gdLst/>
              <a:ahLst/>
              <a:cxnLst/>
              <a:rect l="l" t="t" r="r" b="b"/>
              <a:pathLst>
                <a:path w="1034" h="240" extrusionOk="0">
                  <a:moveTo>
                    <a:pt x="975" y="1"/>
                  </a:moveTo>
                  <a:cubicBezTo>
                    <a:pt x="971" y="1"/>
                    <a:pt x="968" y="1"/>
                    <a:pt x="965" y="2"/>
                  </a:cubicBezTo>
                  <a:cubicBezTo>
                    <a:pt x="655" y="25"/>
                    <a:pt x="357" y="121"/>
                    <a:pt x="48" y="156"/>
                  </a:cubicBezTo>
                  <a:cubicBezTo>
                    <a:pt x="0" y="156"/>
                    <a:pt x="12" y="240"/>
                    <a:pt x="60" y="240"/>
                  </a:cubicBezTo>
                  <a:cubicBezTo>
                    <a:pt x="369" y="240"/>
                    <a:pt x="703" y="228"/>
                    <a:pt x="988" y="109"/>
                  </a:cubicBezTo>
                  <a:cubicBezTo>
                    <a:pt x="1033" y="86"/>
                    <a:pt x="1025" y="1"/>
                    <a:pt x="975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39" name="Google Shape;1439;p28"/>
            <p:cNvSpPr/>
            <p:nvPr/>
          </p:nvSpPr>
          <p:spPr>
            <a:xfrm>
              <a:off x="8572113" y="1475538"/>
              <a:ext cx="27825" cy="8125"/>
            </a:xfrm>
            <a:custGeom>
              <a:avLst/>
              <a:gdLst/>
              <a:ahLst/>
              <a:cxnLst/>
              <a:rect l="l" t="t" r="r" b="b"/>
              <a:pathLst>
                <a:path w="1113" h="325" extrusionOk="0">
                  <a:moveTo>
                    <a:pt x="933" y="0"/>
                  </a:moveTo>
                  <a:cubicBezTo>
                    <a:pt x="672" y="0"/>
                    <a:pt x="382" y="87"/>
                    <a:pt x="124" y="132"/>
                  </a:cubicBezTo>
                  <a:cubicBezTo>
                    <a:pt x="1" y="155"/>
                    <a:pt x="36" y="325"/>
                    <a:pt x="150" y="325"/>
                  </a:cubicBezTo>
                  <a:cubicBezTo>
                    <a:pt x="157" y="325"/>
                    <a:pt x="164" y="324"/>
                    <a:pt x="172" y="323"/>
                  </a:cubicBezTo>
                  <a:cubicBezTo>
                    <a:pt x="434" y="299"/>
                    <a:pt x="743" y="299"/>
                    <a:pt x="1005" y="204"/>
                  </a:cubicBezTo>
                  <a:cubicBezTo>
                    <a:pt x="1112" y="168"/>
                    <a:pt x="1112" y="13"/>
                    <a:pt x="981" y="1"/>
                  </a:cubicBezTo>
                  <a:cubicBezTo>
                    <a:pt x="965" y="1"/>
                    <a:pt x="949" y="0"/>
                    <a:pt x="933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0" name="Google Shape;1440;p28"/>
            <p:cNvSpPr/>
            <p:nvPr/>
          </p:nvSpPr>
          <p:spPr>
            <a:xfrm>
              <a:off x="8646338" y="1474988"/>
              <a:ext cx="6575" cy="18750"/>
            </a:xfrm>
            <a:custGeom>
              <a:avLst/>
              <a:gdLst/>
              <a:ahLst/>
              <a:cxnLst/>
              <a:rect l="l" t="t" r="r" b="b"/>
              <a:pathLst>
                <a:path w="263" h="750" extrusionOk="0">
                  <a:moveTo>
                    <a:pt x="120" y="1"/>
                  </a:moveTo>
                  <a:cubicBezTo>
                    <a:pt x="93" y="1"/>
                    <a:pt x="67" y="16"/>
                    <a:pt x="60" y="47"/>
                  </a:cubicBezTo>
                  <a:cubicBezTo>
                    <a:pt x="1" y="261"/>
                    <a:pt x="84" y="499"/>
                    <a:pt x="108" y="702"/>
                  </a:cubicBezTo>
                  <a:cubicBezTo>
                    <a:pt x="113" y="735"/>
                    <a:pt x="139" y="750"/>
                    <a:pt x="165" y="750"/>
                  </a:cubicBezTo>
                  <a:cubicBezTo>
                    <a:pt x="196" y="750"/>
                    <a:pt x="227" y="729"/>
                    <a:pt x="227" y="690"/>
                  </a:cubicBezTo>
                  <a:cubicBezTo>
                    <a:pt x="227" y="476"/>
                    <a:pt x="263" y="238"/>
                    <a:pt x="179" y="35"/>
                  </a:cubicBezTo>
                  <a:cubicBezTo>
                    <a:pt x="168" y="13"/>
                    <a:pt x="144" y="1"/>
                    <a:pt x="120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1" name="Google Shape;1441;p28"/>
            <p:cNvSpPr/>
            <p:nvPr/>
          </p:nvSpPr>
          <p:spPr>
            <a:xfrm>
              <a:off x="8629563" y="1202913"/>
              <a:ext cx="10975" cy="15750"/>
            </a:xfrm>
            <a:custGeom>
              <a:avLst/>
              <a:gdLst/>
              <a:ahLst/>
              <a:cxnLst/>
              <a:rect l="l" t="t" r="r" b="b"/>
              <a:pathLst>
                <a:path w="439" h="630" extrusionOk="0">
                  <a:moveTo>
                    <a:pt x="155" y="0"/>
                  </a:moveTo>
                  <a:cubicBezTo>
                    <a:pt x="80" y="0"/>
                    <a:pt x="0" y="78"/>
                    <a:pt x="41" y="167"/>
                  </a:cubicBezTo>
                  <a:cubicBezTo>
                    <a:pt x="112" y="310"/>
                    <a:pt x="172" y="464"/>
                    <a:pt x="267" y="595"/>
                  </a:cubicBezTo>
                  <a:cubicBezTo>
                    <a:pt x="284" y="620"/>
                    <a:pt x="307" y="630"/>
                    <a:pt x="329" y="630"/>
                  </a:cubicBezTo>
                  <a:cubicBezTo>
                    <a:pt x="384" y="630"/>
                    <a:pt x="439" y="571"/>
                    <a:pt x="422" y="512"/>
                  </a:cubicBezTo>
                  <a:cubicBezTo>
                    <a:pt x="386" y="357"/>
                    <a:pt x="315" y="214"/>
                    <a:pt x="243" y="60"/>
                  </a:cubicBezTo>
                  <a:cubicBezTo>
                    <a:pt x="224" y="18"/>
                    <a:pt x="190" y="0"/>
                    <a:pt x="155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2" name="Google Shape;1442;p28"/>
            <p:cNvSpPr/>
            <p:nvPr/>
          </p:nvSpPr>
          <p:spPr>
            <a:xfrm>
              <a:off x="8554338" y="1251113"/>
              <a:ext cx="21475" cy="9075"/>
            </a:xfrm>
            <a:custGeom>
              <a:avLst/>
              <a:gdLst/>
              <a:ahLst/>
              <a:cxnLst/>
              <a:rect l="l" t="t" r="r" b="b"/>
              <a:pathLst>
                <a:path w="859" h="363" extrusionOk="0">
                  <a:moveTo>
                    <a:pt x="764" y="1"/>
                  </a:moveTo>
                  <a:cubicBezTo>
                    <a:pt x="549" y="1"/>
                    <a:pt x="335" y="96"/>
                    <a:pt x="121" y="156"/>
                  </a:cubicBezTo>
                  <a:cubicBezTo>
                    <a:pt x="0" y="189"/>
                    <a:pt x="31" y="362"/>
                    <a:pt x="138" y="362"/>
                  </a:cubicBezTo>
                  <a:cubicBezTo>
                    <a:pt x="148" y="362"/>
                    <a:pt x="158" y="361"/>
                    <a:pt x="168" y="358"/>
                  </a:cubicBezTo>
                  <a:cubicBezTo>
                    <a:pt x="383" y="299"/>
                    <a:pt x="609" y="251"/>
                    <a:pt x="799" y="132"/>
                  </a:cubicBezTo>
                  <a:cubicBezTo>
                    <a:pt x="859" y="96"/>
                    <a:pt x="847" y="1"/>
                    <a:pt x="764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3" name="Google Shape;1443;p28"/>
            <p:cNvSpPr/>
            <p:nvPr/>
          </p:nvSpPr>
          <p:spPr>
            <a:xfrm>
              <a:off x="8546813" y="1177988"/>
              <a:ext cx="11875" cy="15125"/>
            </a:xfrm>
            <a:custGeom>
              <a:avLst/>
              <a:gdLst/>
              <a:ahLst/>
              <a:cxnLst/>
              <a:rect l="l" t="t" r="r" b="b"/>
              <a:pathLst>
                <a:path w="475" h="605" extrusionOk="0">
                  <a:moveTo>
                    <a:pt x="117" y="0"/>
                  </a:moveTo>
                  <a:cubicBezTo>
                    <a:pt x="58" y="0"/>
                    <a:pt x="1" y="56"/>
                    <a:pt x="41" y="128"/>
                  </a:cubicBezTo>
                  <a:cubicBezTo>
                    <a:pt x="124" y="283"/>
                    <a:pt x="196" y="449"/>
                    <a:pt x="303" y="580"/>
                  </a:cubicBezTo>
                  <a:cubicBezTo>
                    <a:pt x="319" y="597"/>
                    <a:pt x="341" y="604"/>
                    <a:pt x="363" y="604"/>
                  </a:cubicBezTo>
                  <a:cubicBezTo>
                    <a:pt x="418" y="604"/>
                    <a:pt x="475" y="557"/>
                    <a:pt x="457" y="497"/>
                  </a:cubicBezTo>
                  <a:cubicBezTo>
                    <a:pt x="398" y="342"/>
                    <a:pt x="291" y="187"/>
                    <a:pt x="196" y="45"/>
                  </a:cubicBezTo>
                  <a:cubicBezTo>
                    <a:pt x="176" y="13"/>
                    <a:pt x="146" y="0"/>
                    <a:pt x="117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4" name="Google Shape;1444;p28"/>
            <p:cNvSpPr/>
            <p:nvPr/>
          </p:nvSpPr>
          <p:spPr>
            <a:xfrm>
              <a:off x="8524913" y="1215088"/>
              <a:ext cx="10600" cy="4900"/>
            </a:xfrm>
            <a:custGeom>
              <a:avLst/>
              <a:gdLst/>
              <a:ahLst/>
              <a:cxnLst/>
              <a:rect l="l" t="t" r="r" b="b"/>
              <a:pathLst>
                <a:path w="424" h="196" extrusionOk="0">
                  <a:moveTo>
                    <a:pt x="73" y="1"/>
                  </a:moveTo>
                  <a:cubicBezTo>
                    <a:pt x="0" y="1"/>
                    <a:pt x="4" y="120"/>
                    <a:pt x="83" y="120"/>
                  </a:cubicBezTo>
                  <a:cubicBezTo>
                    <a:pt x="179" y="132"/>
                    <a:pt x="238" y="156"/>
                    <a:pt x="333" y="192"/>
                  </a:cubicBezTo>
                  <a:cubicBezTo>
                    <a:pt x="340" y="194"/>
                    <a:pt x="346" y="196"/>
                    <a:pt x="352" y="196"/>
                  </a:cubicBezTo>
                  <a:cubicBezTo>
                    <a:pt x="400" y="196"/>
                    <a:pt x="423" y="116"/>
                    <a:pt x="381" y="85"/>
                  </a:cubicBezTo>
                  <a:cubicBezTo>
                    <a:pt x="286" y="13"/>
                    <a:pt x="202" y="1"/>
                    <a:pt x="83" y="1"/>
                  </a:cubicBezTo>
                  <a:cubicBezTo>
                    <a:pt x="80" y="1"/>
                    <a:pt x="76" y="1"/>
                    <a:pt x="73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5" name="Google Shape;1445;p28"/>
            <p:cNvSpPr/>
            <p:nvPr/>
          </p:nvSpPr>
          <p:spPr>
            <a:xfrm>
              <a:off x="8652413" y="1231463"/>
              <a:ext cx="12025" cy="24050"/>
            </a:xfrm>
            <a:custGeom>
              <a:avLst/>
              <a:gdLst/>
              <a:ahLst/>
              <a:cxnLst/>
              <a:rect l="l" t="t" r="r" b="b"/>
              <a:pathLst>
                <a:path w="481" h="962" extrusionOk="0">
                  <a:moveTo>
                    <a:pt x="42" y="1"/>
                  </a:moveTo>
                  <a:cubicBezTo>
                    <a:pt x="22" y="1"/>
                    <a:pt x="0" y="14"/>
                    <a:pt x="8" y="37"/>
                  </a:cubicBezTo>
                  <a:cubicBezTo>
                    <a:pt x="115" y="358"/>
                    <a:pt x="258" y="644"/>
                    <a:pt x="401" y="942"/>
                  </a:cubicBezTo>
                  <a:cubicBezTo>
                    <a:pt x="408" y="956"/>
                    <a:pt x="418" y="961"/>
                    <a:pt x="428" y="961"/>
                  </a:cubicBezTo>
                  <a:cubicBezTo>
                    <a:pt x="453" y="961"/>
                    <a:pt x="480" y="928"/>
                    <a:pt x="472" y="894"/>
                  </a:cubicBezTo>
                  <a:cubicBezTo>
                    <a:pt x="353" y="596"/>
                    <a:pt x="234" y="299"/>
                    <a:pt x="67" y="13"/>
                  </a:cubicBezTo>
                  <a:cubicBezTo>
                    <a:pt x="63" y="5"/>
                    <a:pt x="53" y="1"/>
                    <a:pt x="42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6" name="Google Shape;1446;p28"/>
            <p:cNvSpPr/>
            <p:nvPr/>
          </p:nvSpPr>
          <p:spPr>
            <a:xfrm>
              <a:off x="8673338" y="1212713"/>
              <a:ext cx="10025" cy="20750"/>
            </a:xfrm>
            <a:custGeom>
              <a:avLst/>
              <a:gdLst/>
              <a:ahLst/>
              <a:cxnLst/>
              <a:rect l="l" t="t" r="r" b="b"/>
              <a:pathLst>
                <a:path w="401" h="830" extrusionOk="0">
                  <a:moveTo>
                    <a:pt x="76" y="1"/>
                  </a:moveTo>
                  <a:cubicBezTo>
                    <a:pt x="40" y="1"/>
                    <a:pt x="1" y="34"/>
                    <a:pt x="16" y="72"/>
                  </a:cubicBezTo>
                  <a:cubicBezTo>
                    <a:pt x="99" y="322"/>
                    <a:pt x="171" y="573"/>
                    <a:pt x="278" y="799"/>
                  </a:cubicBezTo>
                  <a:cubicBezTo>
                    <a:pt x="291" y="820"/>
                    <a:pt x="312" y="829"/>
                    <a:pt x="332" y="829"/>
                  </a:cubicBezTo>
                  <a:cubicBezTo>
                    <a:pt x="367" y="829"/>
                    <a:pt x="400" y="801"/>
                    <a:pt x="385" y="763"/>
                  </a:cubicBezTo>
                  <a:cubicBezTo>
                    <a:pt x="326" y="513"/>
                    <a:pt x="218" y="275"/>
                    <a:pt x="123" y="37"/>
                  </a:cubicBezTo>
                  <a:cubicBezTo>
                    <a:pt x="115" y="11"/>
                    <a:pt x="96" y="1"/>
                    <a:pt x="76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7" name="Google Shape;1447;p28"/>
            <p:cNvSpPr/>
            <p:nvPr/>
          </p:nvSpPr>
          <p:spPr>
            <a:xfrm>
              <a:off x="8611013" y="1206513"/>
              <a:ext cx="13175" cy="23175"/>
            </a:xfrm>
            <a:custGeom>
              <a:avLst/>
              <a:gdLst/>
              <a:ahLst/>
              <a:cxnLst/>
              <a:rect l="l" t="t" r="r" b="b"/>
              <a:pathLst>
                <a:path w="527" h="927" extrusionOk="0">
                  <a:moveTo>
                    <a:pt x="66" y="0"/>
                  </a:moveTo>
                  <a:cubicBezTo>
                    <a:pt x="35" y="0"/>
                    <a:pt x="1" y="27"/>
                    <a:pt x="9" y="59"/>
                  </a:cubicBezTo>
                  <a:cubicBezTo>
                    <a:pt x="104" y="344"/>
                    <a:pt x="211" y="666"/>
                    <a:pt x="402" y="904"/>
                  </a:cubicBezTo>
                  <a:cubicBezTo>
                    <a:pt x="414" y="920"/>
                    <a:pt x="430" y="926"/>
                    <a:pt x="445" y="926"/>
                  </a:cubicBezTo>
                  <a:cubicBezTo>
                    <a:pt x="486" y="926"/>
                    <a:pt x="526" y="876"/>
                    <a:pt x="509" y="832"/>
                  </a:cubicBezTo>
                  <a:cubicBezTo>
                    <a:pt x="402" y="547"/>
                    <a:pt x="223" y="297"/>
                    <a:pt x="104" y="23"/>
                  </a:cubicBezTo>
                  <a:cubicBezTo>
                    <a:pt x="96" y="7"/>
                    <a:pt x="82" y="0"/>
                    <a:pt x="66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8" name="Google Shape;1448;p28"/>
            <p:cNvSpPr/>
            <p:nvPr/>
          </p:nvSpPr>
          <p:spPr>
            <a:xfrm>
              <a:off x="8573313" y="1192313"/>
              <a:ext cx="15125" cy="24275"/>
            </a:xfrm>
            <a:custGeom>
              <a:avLst/>
              <a:gdLst/>
              <a:ahLst/>
              <a:cxnLst/>
              <a:rect l="l" t="t" r="r" b="b"/>
              <a:pathLst>
                <a:path w="605" h="971" extrusionOk="0">
                  <a:moveTo>
                    <a:pt x="136" y="0"/>
                  </a:moveTo>
                  <a:cubicBezTo>
                    <a:pt x="69" y="0"/>
                    <a:pt x="0" y="70"/>
                    <a:pt x="40" y="150"/>
                  </a:cubicBezTo>
                  <a:cubicBezTo>
                    <a:pt x="159" y="400"/>
                    <a:pt x="243" y="698"/>
                    <a:pt x="421" y="936"/>
                  </a:cubicBezTo>
                  <a:cubicBezTo>
                    <a:pt x="439" y="960"/>
                    <a:pt x="462" y="970"/>
                    <a:pt x="485" y="970"/>
                  </a:cubicBezTo>
                  <a:cubicBezTo>
                    <a:pt x="544" y="970"/>
                    <a:pt x="605" y="909"/>
                    <a:pt x="588" y="841"/>
                  </a:cubicBezTo>
                  <a:cubicBezTo>
                    <a:pt x="517" y="567"/>
                    <a:pt x="350" y="305"/>
                    <a:pt x="219" y="55"/>
                  </a:cubicBezTo>
                  <a:cubicBezTo>
                    <a:pt x="200" y="16"/>
                    <a:pt x="168" y="0"/>
                    <a:pt x="136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49" name="Google Shape;1449;p28"/>
            <p:cNvSpPr/>
            <p:nvPr/>
          </p:nvSpPr>
          <p:spPr>
            <a:xfrm>
              <a:off x="8585763" y="1262138"/>
              <a:ext cx="18925" cy="9050"/>
            </a:xfrm>
            <a:custGeom>
              <a:avLst/>
              <a:gdLst/>
              <a:ahLst/>
              <a:cxnLst/>
              <a:rect l="l" t="t" r="r" b="b"/>
              <a:pathLst>
                <a:path w="757" h="362" extrusionOk="0">
                  <a:moveTo>
                    <a:pt x="673" y="0"/>
                  </a:moveTo>
                  <a:cubicBezTo>
                    <a:pt x="459" y="12"/>
                    <a:pt x="257" y="155"/>
                    <a:pt x="54" y="250"/>
                  </a:cubicBezTo>
                  <a:cubicBezTo>
                    <a:pt x="1" y="272"/>
                    <a:pt x="24" y="361"/>
                    <a:pt x="82" y="361"/>
                  </a:cubicBezTo>
                  <a:cubicBezTo>
                    <a:pt x="88" y="361"/>
                    <a:pt x="95" y="360"/>
                    <a:pt x="102" y="358"/>
                  </a:cubicBezTo>
                  <a:cubicBezTo>
                    <a:pt x="304" y="286"/>
                    <a:pt x="554" y="250"/>
                    <a:pt x="721" y="108"/>
                  </a:cubicBezTo>
                  <a:cubicBezTo>
                    <a:pt x="757" y="72"/>
                    <a:pt x="733" y="0"/>
                    <a:pt x="673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0" name="Google Shape;1450;p28"/>
            <p:cNvSpPr/>
            <p:nvPr/>
          </p:nvSpPr>
          <p:spPr>
            <a:xfrm>
              <a:off x="986625" y="2154325"/>
              <a:ext cx="422400" cy="225175"/>
            </a:xfrm>
            <a:custGeom>
              <a:avLst/>
              <a:gdLst/>
              <a:ahLst/>
              <a:cxnLst/>
              <a:rect l="l" t="t" r="r" b="b"/>
              <a:pathLst>
                <a:path w="16896" h="9007" extrusionOk="0">
                  <a:moveTo>
                    <a:pt x="10954" y="0"/>
                  </a:moveTo>
                  <a:cubicBezTo>
                    <a:pt x="4085" y="0"/>
                    <a:pt x="1" y="7203"/>
                    <a:pt x="1" y="7203"/>
                  </a:cubicBezTo>
                  <a:cubicBezTo>
                    <a:pt x="2393" y="8496"/>
                    <a:pt x="4525" y="9006"/>
                    <a:pt x="6400" y="9006"/>
                  </a:cubicBezTo>
                  <a:cubicBezTo>
                    <a:pt x="13474" y="9006"/>
                    <a:pt x="16896" y="1738"/>
                    <a:pt x="16896" y="1738"/>
                  </a:cubicBezTo>
                  <a:cubicBezTo>
                    <a:pt x="14740" y="494"/>
                    <a:pt x="12752" y="0"/>
                    <a:pt x="10954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1" name="Google Shape;1451;p28"/>
            <p:cNvSpPr/>
            <p:nvPr/>
          </p:nvSpPr>
          <p:spPr>
            <a:xfrm>
              <a:off x="509200" y="2084625"/>
              <a:ext cx="261050" cy="186050"/>
            </a:xfrm>
            <a:custGeom>
              <a:avLst/>
              <a:gdLst/>
              <a:ahLst/>
              <a:cxnLst/>
              <a:rect l="l" t="t" r="r" b="b"/>
              <a:pathLst>
                <a:path w="10442" h="7442" extrusionOk="0">
                  <a:moveTo>
                    <a:pt x="8013" y="0"/>
                  </a:moveTo>
                  <a:cubicBezTo>
                    <a:pt x="1830" y="0"/>
                    <a:pt x="0" y="7122"/>
                    <a:pt x="0" y="7122"/>
                  </a:cubicBezTo>
                  <a:cubicBezTo>
                    <a:pt x="934" y="7343"/>
                    <a:pt x="1786" y="7442"/>
                    <a:pt x="2565" y="7442"/>
                  </a:cubicBezTo>
                  <a:cubicBezTo>
                    <a:pt x="9165" y="7442"/>
                    <a:pt x="10442" y="335"/>
                    <a:pt x="10442" y="335"/>
                  </a:cubicBezTo>
                  <a:cubicBezTo>
                    <a:pt x="9566" y="103"/>
                    <a:pt x="8758" y="0"/>
                    <a:pt x="8013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2" name="Google Shape;1452;p28"/>
            <p:cNvSpPr/>
            <p:nvPr/>
          </p:nvSpPr>
          <p:spPr>
            <a:xfrm>
              <a:off x="-100" y="1991800"/>
              <a:ext cx="205400" cy="131175"/>
            </a:xfrm>
            <a:custGeom>
              <a:avLst/>
              <a:gdLst/>
              <a:ahLst/>
              <a:cxnLst/>
              <a:rect l="l" t="t" r="r" b="b"/>
              <a:pathLst>
                <a:path w="8216" h="5247" extrusionOk="0">
                  <a:moveTo>
                    <a:pt x="5930" y="1"/>
                  </a:moveTo>
                  <a:cubicBezTo>
                    <a:pt x="1690" y="1"/>
                    <a:pt x="1" y="4822"/>
                    <a:pt x="1" y="4822"/>
                  </a:cubicBezTo>
                  <a:cubicBezTo>
                    <a:pt x="905" y="5119"/>
                    <a:pt x="1718" y="5246"/>
                    <a:pt x="2446" y="5246"/>
                  </a:cubicBezTo>
                  <a:cubicBezTo>
                    <a:pt x="6921" y="5246"/>
                    <a:pt x="8216" y="429"/>
                    <a:pt x="8216" y="429"/>
                  </a:cubicBezTo>
                  <a:cubicBezTo>
                    <a:pt x="7383" y="130"/>
                    <a:pt x="6623" y="1"/>
                    <a:pt x="5930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3" name="Google Shape;1453;p28"/>
            <p:cNvSpPr/>
            <p:nvPr/>
          </p:nvSpPr>
          <p:spPr>
            <a:xfrm>
              <a:off x="888400" y="2496825"/>
              <a:ext cx="276850" cy="220325"/>
            </a:xfrm>
            <a:custGeom>
              <a:avLst/>
              <a:gdLst/>
              <a:ahLst/>
              <a:cxnLst/>
              <a:rect l="l" t="t" r="r" b="b"/>
              <a:pathLst>
                <a:path w="11074" h="8813" extrusionOk="0">
                  <a:moveTo>
                    <a:pt x="573" y="0"/>
                  </a:moveTo>
                  <a:cubicBezTo>
                    <a:pt x="211" y="0"/>
                    <a:pt x="1" y="16"/>
                    <a:pt x="1" y="16"/>
                  </a:cubicBezTo>
                  <a:cubicBezTo>
                    <a:pt x="752" y="7904"/>
                    <a:pt x="6903" y="8813"/>
                    <a:pt x="9699" y="8813"/>
                  </a:cubicBezTo>
                  <a:cubicBezTo>
                    <a:pt x="10537" y="8813"/>
                    <a:pt x="11073" y="8731"/>
                    <a:pt x="11073" y="8731"/>
                  </a:cubicBezTo>
                  <a:cubicBezTo>
                    <a:pt x="10512" y="579"/>
                    <a:pt x="2761" y="0"/>
                    <a:pt x="573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4" name="Google Shape;1454;p28"/>
            <p:cNvSpPr/>
            <p:nvPr/>
          </p:nvSpPr>
          <p:spPr>
            <a:xfrm>
              <a:off x="210350" y="2399275"/>
              <a:ext cx="284575" cy="267025"/>
            </a:xfrm>
            <a:custGeom>
              <a:avLst/>
              <a:gdLst/>
              <a:ahLst/>
              <a:cxnLst/>
              <a:rect l="l" t="t" r="r" b="b"/>
              <a:pathLst>
                <a:path w="11383" h="10681" extrusionOk="0">
                  <a:moveTo>
                    <a:pt x="1012" y="1"/>
                  </a:moveTo>
                  <a:lnTo>
                    <a:pt x="1012" y="1"/>
                  </a:lnTo>
                  <a:cubicBezTo>
                    <a:pt x="0" y="10240"/>
                    <a:pt x="10204" y="10681"/>
                    <a:pt x="10204" y="10681"/>
                  </a:cubicBezTo>
                  <a:cubicBezTo>
                    <a:pt x="11383" y="1227"/>
                    <a:pt x="1013" y="1"/>
                    <a:pt x="1012" y="1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5" name="Google Shape;1455;p28"/>
            <p:cNvSpPr/>
            <p:nvPr/>
          </p:nvSpPr>
          <p:spPr>
            <a:xfrm>
              <a:off x="1316725" y="2257750"/>
              <a:ext cx="25625" cy="6125"/>
            </a:xfrm>
            <a:custGeom>
              <a:avLst/>
              <a:gdLst/>
              <a:ahLst/>
              <a:cxnLst/>
              <a:rect l="l" t="t" r="r" b="b"/>
              <a:pathLst>
                <a:path w="1025" h="245" extrusionOk="0">
                  <a:moveTo>
                    <a:pt x="489" y="0"/>
                  </a:moveTo>
                  <a:cubicBezTo>
                    <a:pt x="355" y="0"/>
                    <a:pt x="221" y="6"/>
                    <a:pt x="96" y="30"/>
                  </a:cubicBezTo>
                  <a:cubicBezTo>
                    <a:pt x="1" y="54"/>
                    <a:pt x="1" y="209"/>
                    <a:pt x="96" y="221"/>
                  </a:cubicBezTo>
                  <a:cubicBezTo>
                    <a:pt x="190" y="239"/>
                    <a:pt x="288" y="245"/>
                    <a:pt x="387" y="245"/>
                  </a:cubicBezTo>
                  <a:cubicBezTo>
                    <a:pt x="551" y="245"/>
                    <a:pt x="719" y="228"/>
                    <a:pt x="882" y="221"/>
                  </a:cubicBezTo>
                  <a:cubicBezTo>
                    <a:pt x="1013" y="221"/>
                    <a:pt x="1025" y="6"/>
                    <a:pt x="882" y="6"/>
                  </a:cubicBezTo>
                  <a:cubicBezTo>
                    <a:pt x="757" y="6"/>
                    <a:pt x="623" y="0"/>
                    <a:pt x="48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6" name="Google Shape;1456;p28"/>
            <p:cNvSpPr/>
            <p:nvPr/>
          </p:nvSpPr>
          <p:spPr>
            <a:xfrm>
              <a:off x="1323550" y="2184450"/>
              <a:ext cx="13825" cy="12550"/>
            </a:xfrm>
            <a:custGeom>
              <a:avLst/>
              <a:gdLst/>
              <a:ahLst/>
              <a:cxnLst/>
              <a:rect l="l" t="t" r="r" b="b"/>
              <a:pathLst>
                <a:path w="553" h="502" extrusionOk="0">
                  <a:moveTo>
                    <a:pt x="425" y="0"/>
                  </a:moveTo>
                  <a:cubicBezTo>
                    <a:pt x="403" y="0"/>
                    <a:pt x="379" y="10"/>
                    <a:pt x="359" y="33"/>
                  </a:cubicBezTo>
                  <a:cubicBezTo>
                    <a:pt x="240" y="128"/>
                    <a:pt x="133" y="224"/>
                    <a:pt x="49" y="343"/>
                  </a:cubicBezTo>
                  <a:cubicBezTo>
                    <a:pt x="1" y="410"/>
                    <a:pt x="62" y="502"/>
                    <a:pt x="132" y="502"/>
                  </a:cubicBezTo>
                  <a:cubicBezTo>
                    <a:pt x="148" y="502"/>
                    <a:pt x="165" y="497"/>
                    <a:pt x="180" y="486"/>
                  </a:cubicBezTo>
                  <a:cubicBezTo>
                    <a:pt x="299" y="390"/>
                    <a:pt x="395" y="283"/>
                    <a:pt x="490" y="164"/>
                  </a:cubicBezTo>
                  <a:cubicBezTo>
                    <a:pt x="553" y="92"/>
                    <a:pt x="494" y="0"/>
                    <a:pt x="425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7" name="Google Shape;1457;p28"/>
            <p:cNvSpPr/>
            <p:nvPr/>
          </p:nvSpPr>
          <p:spPr>
            <a:xfrm>
              <a:off x="1218500" y="2320700"/>
              <a:ext cx="37350" cy="13175"/>
            </a:xfrm>
            <a:custGeom>
              <a:avLst/>
              <a:gdLst/>
              <a:ahLst/>
              <a:cxnLst/>
              <a:rect l="l" t="t" r="r" b="b"/>
              <a:pathLst>
                <a:path w="1494" h="527" extrusionOk="0">
                  <a:moveTo>
                    <a:pt x="144" y="0"/>
                  </a:moveTo>
                  <a:cubicBezTo>
                    <a:pt x="48" y="0"/>
                    <a:pt x="1" y="143"/>
                    <a:pt x="96" y="191"/>
                  </a:cubicBezTo>
                  <a:cubicBezTo>
                    <a:pt x="465" y="358"/>
                    <a:pt x="917" y="417"/>
                    <a:pt x="1322" y="524"/>
                  </a:cubicBezTo>
                  <a:cubicBezTo>
                    <a:pt x="1330" y="526"/>
                    <a:pt x="1337" y="526"/>
                    <a:pt x="1344" y="526"/>
                  </a:cubicBezTo>
                  <a:cubicBezTo>
                    <a:pt x="1458" y="526"/>
                    <a:pt x="1493" y="356"/>
                    <a:pt x="1370" y="322"/>
                  </a:cubicBezTo>
                  <a:cubicBezTo>
                    <a:pt x="977" y="215"/>
                    <a:pt x="548" y="36"/>
                    <a:pt x="14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8" name="Google Shape;1458;p28"/>
            <p:cNvSpPr/>
            <p:nvPr/>
          </p:nvSpPr>
          <p:spPr>
            <a:xfrm>
              <a:off x="1248975" y="2178575"/>
              <a:ext cx="14725" cy="23325"/>
            </a:xfrm>
            <a:custGeom>
              <a:avLst/>
              <a:gdLst/>
              <a:ahLst/>
              <a:cxnLst/>
              <a:rect l="l" t="t" r="r" b="b"/>
              <a:pathLst>
                <a:path w="589" h="933" extrusionOk="0">
                  <a:moveTo>
                    <a:pt x="452" y="0"/>
                  </a:moveTo>
                  <a:cubicBezTo>
                    <a:pt x="430" y="0"/>
                    <a:pt x="407" y="9"/>
                    <a:pt x="389" y="30"/>
                  </a:cubicBezTo>
                  <a:cubicBezTo>
                    <a:pt x="199" y="280"/>
                    <a:pt x="32" y="542"/>
                    <a:pt x="8" y="863"/>
                  </a:cubicBezTo>
                  <a:cubicBezTo>
                    <a:pt x="1" y="907"/>
                    <a:pt x="38" y="933"/>
                    <a:pt x="73" y="933"/>
                  </a:cubicBezTo>
                  <a:cubicBezTo>
                    <a:pt x="96" y="933"/>
                    <a:pt x="118" y="922"/>
                    <a:pt x="127" y="899"/>
                  </a:cubicBezTo>
                  <a:cubicBezTo>
                    <a:pt x="258" y="637"/>
                    <a:pt x="365" y="375"/>
                    <a:pt x="544" y="149"/>
                  </a:cubicBezTo>
                  <a:cubicBezTo>
                    <a:pt x="588" y="78"/>
                    <a:pt x="520" y="0"/>
                    <a:pt x="45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59" name="Google Shape;1459;p28"/>
            <p:cNvSpPr/>
            <p:nvPr/>
          </p:nvSpPr>
          <p:spPr>
            <a:xfrm>
              <a:off x="1253500" y="2265550"/>
              <a:ext cx="13675" cy="7350"/>
            </a:xfrm>
            <a:custGeom>
              <a:avLst/>
              <a:gdLst/>
              <a:ahLst/>
              <a:cxnLst/>
              <a:rect l="l" t="t" r="r" b="b"/>
              <a:pathLst>
                <a:path w="547" h="294" extrusionOk="0">
                  <a:moveTo>
                    <a:pt x="94" y="1"/>
                  </a:moveTo>
                  <a:cubicBezTo>
                    <a:pt x="34" y="1"/>
                    <a:pt x="0" y="102"/>
                    <a:pt x="65" y="135"/>
                  </a:cubicBezTo>
                  <a:cubicBezTo>
                    <a:pt x="184" y="206"/>
                    <a:pt x="303" y="242"/>
                    <a:pt x="434" y="290"/>
                  </a:cubicBezTo>
                  <a:cubicBezTo>
                    <a:pt x="441" y="292"/>
                    <a:pt x="448" y="293"/>
                    <a:pt x="455" y="293"/>
                  </a:cubicBezTo>
                  <a:cubicBezTo>
                    <a:pt x="514" y="293"/>
                    <a:pt x="546" y="203"/>
                    <a:pt x="482" y="171"/>
                  </a:cubicBezTo>
                  <a:cubicBezTo>
                    <a:pt x="363" y="111"/>
                    <a:pt x="244" y="51"/>
                    <a:pt x="113" y="4"/>
                  </a:cubicBezTo>
                  <a:cubicBezTo>
                    <a:pt x="106" y="2"/>
                    <a:pt x="100" y="1"/>
                    <a:pt x="9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0" name="Google Shape;1460;p28"/>
            <p:cNvSpPr/>
            <p:nvPr/>
          </p:nvSpPr>
          <p:spPr>
            <a:xfrm>
              <a:off x="1185075" y="2230075"/>
              <a:ext cx="7950" cy="12350"/>
            </a:xfrm>
            <a:custGeom>
              <a:avLst/>
              <a:gdLst/>
              <a:ahLst/>
              <a:cxnLst/>
              <a:rect l="l" t="t" r="r" b="b"/>
              <a:pathLst>
                <a:path w="318" h="494" extrusionOk="0">
                  <a:moveTo>
                    <a:pt x="236" y="0"/>
                  </a:moveTo>
                  <a:cubicBezTo>
                    <a:pt x="216" y="0"/>
                    <a:pt x="195" y="9"/>
                    <a:pt x="183" y="30"/>
                  </a:cubicBezTo>
                  <a:cubicBezTo>
                    <a:pt x="111" y="149"/>
                    <a:pt x="76" y="280"/>
                    <a:pt x="16" y="411"/>
                  </a:cubicBezTo>
                  <a:cubicBezTo>
                    <a:pt x="1" y="457"/>
                    <a:pt x="46" y="494"/>
                    <a:pt x="89" y="494"/>
                  </a:cubicBezTo>
                  <a:cubicBezTo>
                    <a:pt x="112" y="494"/>
                    <a:pt x="135" y="483"/>
                    <a:pt x="147" y="458"/>
                  </a:cubicBezTo>
                  <a:cubicBezTo>
                    <a:pt x="207" y="339"/>
                    <a:pt x="266" y="220"/>
                    <a:pt x="302" y="89"/>
                  </a:cubicBezTo>
                  <a:cubicBezTo>
                    <a:pt x="318" y="34"/>
                    <a:pt x="276" y="0"/>
                    <a:pt x="23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1" name="Google Shape;1461;p28"/>
            <p:cNvSpPr/>
            <p:nvPr/>
          </p:nvSpPr>
          <p:spPr>
            <a:xfrm>
              <a:off x="1140025" y="2311625"/>
              <a:ext cx="32925" cy="24200"/>
            </a:xfrm>
            <a:custGeom>
              <a:avLst/>
              <a:gdLst/>
              <a:ahLst/>
              <a:cxnLst/>
              <a:rect l="l" t="t" r="r" b="b"/>
              <a:pathLst>
                <a:path w="1317" h="968" extrusionOk="0">
                  <a:moveTo>
                    <a:pt x="69" y="1"/>
                  </a:moveTo>
                  <a:cubicBezTo>
                    <a:pt x="31" y="1"/>
                    <a:pt x="0" y="48"/>
                    <a:pt x="20" y="78"/>
                  </a:cubicBezTo>
                  <a:cubicBezTo>
                    <a:pt x="258" y="483"/>
                    <a:pt x="711" y="756"/>
                    <a:pt x="1116" y="959"/>
                  </a:cubicBezTo>
                  <a:cubicBezTo>
                    <a:pt x="1130" y="965"/>
                    <a:pt x="1145" y="967"/>
                    <a:pt x="1158" y="967"/>
                  </a:cubicBezTo>
                  <a:cubicBezTo>
                    <a:pt x="1255" y="967"/>
                    <a:pt x="1317" y="834"/>
                    <a:pt x="1223" y="792"/>
                  </a:cubicBezTo>
                  <a:cubicBezTo>
                    <a:pt x="794" y="590"/>
                    <a:pt x="473" y="280"/>
                    <a:pt x="92" y="6"/>
                  </a:cubicBezTo>
                  <a:cubicBezTo>
                    <a:pt x="84" y="3"/>
                    <a:pt x="77" y="1"/>
                    <a:pt x="6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2" name="Google Shape;1462;p28"/>
            <p:cNvSpPr/>
            <p:nvPr/>
          </p:nvSpPr>
          <p:spPr>
            <a:xfrm>
              <a:off x="1138825" y="2197175"/>
              <a:ext cx="22200" cy="31100"/>
            </a:xfrm>
            <a:custGeom>
              <a:avLst/>
              <a:gdLst/>
              <a:ahLst/>
              <a:cxnLst/>
              <a:rect l="l" t="t" r="r" b="b"/>
              <a:pathLst>
                <a:path w="888" h="1244" extrusionOk="0">
                  <a:moveTo>
                    <a:pt x="782" y="1"/>
                  </a:moveTo>
                  <a:cubicBezTo>
                    <a:pt x="765" y="1"/>
                    <a:pt x="749" y="8"/>
                    <a:pt x="735" y="24"/>
                  </a:cubicBezTo>
                  <a:cubicBezTo>
                    <a:pt x="449" y="381"/>
                    <a:pt x="164" y="762"/>
                    <a:pt x="9" y="1191"/>
                  </a:cubicBezTo>
                  <a:cubicBezTo>
                    <a:pt x="1" y="1223"/>
                    <a:pt x="30" y="1244"/>
                    <a:pt x="57" y="1244"/>
                  </a:cubicBezTo>
                  <a:cubicBezTo>
                    <a:pt x="71" y="1244"/>
                    <a:pt x="84" y="1239"/>
                    <a:pt x="92" y="1227"/>
                  </a:cubicBezTo>
                  <a:cubicBezTo>
                    <a:pt x="342" y="858"/>
                    <a:pt x="556" y="477"/>
                    <a:pt x="842" y="131"/>
                  </a:cubicBezTo>
                  <a:cubicBezTo>
                    <a:pt x="888" y="77"/>
                    <a:pt x="835" y="1"/>
                    <a:pt x="782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3" name="Google Shape;1463;p28"/>
            <p:cNvSpPr/>
            <p:nvPr/>
          </p:nvSpPr>
          <p:spPr>
            <a:xfrm>
              <a:off x="1094000" y="2242450"/>
              <a:ext cx="14000" cy="26775"/>
            </a:xfrm>
            <a:custGeom>
              <a:avLst/>
              <a:gdLst/>
              <a:ahLst/>
              <a:cxnLst/>
              <a:rect l="l" t="t" r="r" b="b"/>
              <a:pathLst>
                <a:path w="560" h="1071" extrusionOk="0">
                  <a:moveTo>
                    <a:pt x="471" y="0"/>
                  </a:moveTo>
                  <a:cubicBezTo>
                    <a:pt x="448" y="0"/>
                    <a:pt x="425" y="11"/>
                    <a:pt x="409" y="35"/>
                  </a:cubicBezTo>
                  <a:cubicBezTo>
                    <a:pt x="206" y="321"/>
                    <a:pt x="123" y="666"/>
                    <a:pt x="16" y="987"/>
                  </a:cubicBezTo>
                  <a:cubicBezTo>
                    <a:pt x="0" y="1034"/>
                    <a:pt x="45" y="1070"/>
                    <a:pt x="89" y="1070"/>
                  </a:cubicBezTo>
                  <a:cubicBezTo>
                    <a:pt x="112" y="1070"/>
                    <a:pt x="134" y="1060"/>
                    <a:pt x="147" y="1035"/>
                  </a:cubicBezTo>
                  <a:cubicBezTo>
                    <a:pt x="302" y="725"/>
                    <a:pt x="492" y="440"/>
                    <a:pt x="552" y="94"/>
                  </a:cubicBezTo>
                  <a:cubicBezTo>
                    <a:pt x="559" y="39"/>
                    <a:pt x="516" y="0"/>
                    <a:pt x="47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4" name="Google Shape;1464;p28"/>
            <p:cNvSpPr/>
            <p:nvPr/>
          </p:nvSpPr>
          <p:spPr>
            <a:xfrm>
              <a:off x="717850" y="2145875"/>
              <a:ext cx="19675" cy="8750"/>
            </a:xfrm>
            <a:custGeom>
              <a:avLst/>
              <a:gdLst/>
              <a:ahLst/>
              <a:cxnLst/>
              <a:rect l="l" t="t" r="r" b="b"/>
              <a:pathLst>
                <a:path w="787" h="350" extrusionOk="0">
                  <a:moveTo>
                    <a:pt x="651" y="0"/>
                  </a:moveTo>
                  <a:cubicBezTo>
                    <a:pt x="641" y="0"/>
                    <a:pt x="631" y="2"/>
                    <a:pt x="620" y="5"/>
                  </a:cubicBezTo>
                  <a:cubicBezTo>
                    <a:pt x="441" y="52"/>
                    <a:pt x="250" y="76"/>
                    <a:pt x="84" y="171"/>
                  </a:cubicBezTo>
                  <a:cubicBezTo>
                    <a:pt x="0" y="207"/>
                    <a:pt x="36" y="350"/>
                    <a:pt x="131" y="350"/>
                  </a:cubicBezTo>
                  <a:cubicBezTo>
                    <a:pt x="322" y="338"/>
                    <a:pt x="500" y="255"/>
                    <a:pt x="667" y="207"/>
                  </a:cubicBezTo>
                  <a:cubicBezTo>
                    <a:pt x="787" y="163"/>
                    <a:pt x="757" y="0"/>
                    <a:pt x="65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5" name="Google Shape;1465;p28"/>
            <p:cNvSpPr/>
            <p:nvPr/>
          </p:nvSpPr>
          <p:spPr>
            <a:xfrm>
              <a:off x="710875" y="2097000"/>
              <a:ext cx="9300" cy="11325"/>
            </a:xfrm>
            <a:custGeom>
              <a:avLst/>
              <a:gdLst/>
              <a:ahLst/>
              <a:cxnLst/>
              <a:rect l="l" t="t" r="r" b="b"/>
              <a:pathLst>
                <a:path w="372" h="453" extrusionOk="0">
                  <a:moveTo>
                    <a:pt x="251" y="1"/>
                  </a:moveTo>
                  <a:cubicBezTo>
                    <a:pt x="223" y="1"/>
                    <a:pt x="194" y="13"/>
                    <a:pt x="172" y="43"/>
                  </a:cubicBezTo>
                  <a:cubicBezTo>
                    <a:pt x="113" y="138"/>
                    <a:pt x="53" y="221"/>
                    <a:pt x="17" y="328"/>
                  </a:cubicBezTo>
                  <a:cubicBezTo>
                    <a:pt x="0" y="397"/>
                    <a:pt x="57" y="453"/>
                    <a:pt x="116" y="453"/>
                  </a:cubicBezTo>
                  <a:cubicBezTo>
                    <a:pt x="140" y="453"/>
                    <a:pt x="164" y="444"/>
                    <a:pt x="184" y="424"/>
                  </a:cubicBezTo>
                  <a:cubicBezTo>
                    <a:pt x="267" y="340"/>
                    <a:pt x="291" y="245"/>
                    <a:pt x="339" y="138"/>
                  </a:cubicBezTo>
                  <a:cubicBezTo>
                    <a:pt x="372" y="64"/>
                    <a:pt x="314" y="1"/>
                    <a:pt x="25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6" name="Google Shape;1466;p28"/>
            <p:cNvSpPr/>
            <p:nvPr/>
          </p:nvSpPr>
          <p:spPr>
            <a:xfrm>
              <a:off x="663375" y="2209075"/>
              <a:ext cx="28300" cy="6125"/>
            </a:xfrm>
            <a:custGeom>
              <a:avLst/>
              <a:gdLst/>
              <a:ahLst/>
              <a:cxnLst/>
              <a:rect l="l" t="t" r="r" b="b"/>
              <a:pathLst>
                <a:path w="1132" h="245" extrusionOk="0">
                  <a:moveTo>
                    <a:pt x="431" y="0"/>
                  </a:moveTo>
                  <a:cubicBezTo>
                    <a:pt x="316" y="0"/>
                    <a:pt x="204" y="7"/>
                    <a:pt x="96" y="24"/>
                  </a:cubicBezTo>
                  <a:cubicBezTo>
                    <a:pt x="1" y="48"/>
                    <a:pt x="1" y="203"/>
                    <a:pt x="96" y="215"/>
                  </a:cubicBezTo>
                  <a:cubicBezTo>
                    <a:pt x="201" y="237"/>
                    <a:pt x="311" y="244"/>
                    <a:pt x="423" y="244"/>
                  </a:cubicBezTo>
                  <a:cubicBezTo>
                    <a:pt x="615" y="244"/>
                    <a:pt x="813" y="223"/>
                    <a:pt x="1001" y="215"/>
                  </a:cubicBezTo>
                  <a:cubicBezTo>
                    <a:pt x="1120" y="215"/>
                    <a:pt x="1132" y="24"/>
                    <a:pt x="1001" y="24"/>
                  </a:cubicBezTo>
                  <a:cubicBezTo>
                    <a:pt x="815" y="17"/>
                    <a:pt x="621" y="0"/>
                    <a:pt x="43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7" name="Google Shape;1467;p28"/>
            <p:cNvSpPr/>
            <p:nvPr/>
          </p:nvSpPr>
          <p:spPr>
            <a:xfrm>
              <a:off x="660400" y="2106450"/>
              <a:ext cx="8950" cy="18875"/>
            </a:xfrm>
            <a:custGeom>
              <a:avLst/>
              <a:gdLst/>
              <a:ahLst/>
              <a:cxnLst/>
              <a:rect l="l" t="t" r="r" b="b"/>
              <a:pathLst>
                <a:path w="358" h="755" extrusionOk="0">
                  <a:moveTo>
                    <a:pt x="231" y="1"/>
                  </a:moveTo>
                  <a:cubicBezTo>
                    <a:pt x="200" y="1"/>
                    <a:pt x="171" y="14"/>
                    <a:pt x="155" y="46"/>
                  </a:cubicBezTo>
                  <a:cubicBezTo>
                    <a:pt x="60" y="260"/>
                    <a:pt x="0" y="474"/>
                    <a:pt x="48" y="700"/>
                  </a:cubicBezTo>
                  <a:cubicBezTo>
                    <a:pt x="54" y="736"/>
                    <a:pt x="84" y="754"/>
                    <a:pt x="114" y="754"/>
                  </a:cubicBezTo>
                  <a:cubicBezTo>
                    <a:pt x="143" y="754"/>
                    <a:pt x="173" y="736"/>
                    <a:pt x="179" y="700"/>
                  </a:cubicBezTo>
                  <a:cubicBezTo>
                    <a:pt x="239" y="510"/>
                    <a:pt x="262" y="308"/>
                    <a:pt x="334" y="117"/>
                  </a:cubicBezTo>
                  <a:cubicBezTo>
                    <a:pt x="358" y="54"/>
                    <a:pt x="292" y="1"/>
                    <a:pt x="23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8" name="Google Shape;1468;p28"/>
            <p:cNvSpPr/>
            <p:nvPr/>
          </p:nvSpPr>
          <p:spPr>
            <a:xfrm>
              <a:off x="676850" y="2166500"/>
              <a:ext cx="11175" cy="4225"/>
            </a:xfrm>
            <a:custGeom>
              <a:avLst/>
              <a:gdLst/>
              <a:ahLst/>
              <a:cxnLst/>
              <a:rect l="l" t="t" r="r" b="b"/>
              <a:pathLst>
                <a:path w="447" h="169" extrusionOk="0">
                  <a:moveTo>
                    <a:pt x="82" y="0"/>
                  </a:moveTo>
                  <a:cubicBezTo>
                    <a:pt x="8" y="0"/>
                    <a:pt x="0" y="121"/>
                    <a:pt x="69" y="132"/>
                  </a:cubicBezTo>
                  <a:cubicBezTo>
                    <a:pt x="176" y="156"/>
                    <a:pt x="259" y="168"/>
                    <a:pt x="366" y="168"/>
                  </a:cubicBezTo>
                  <a:cubicBezTo>
                    <a:pt x="370" y="168"/>
                    <a:pt x="373" y="169"/>
                    <a:pt x="376" y="169"/>
                  </a:cubicBezTo>
                  <a:cubicBezTo>
                    <a:pt x="439" y="169"/>
                    <a:pt x="446" y="59"/>
                    <a:pt x="378" y="37"/>
                  </a:cubicBezTo>
                  <a:cubicBezTo>
                    <a:pt x="283" y="25"/>
                    <a:pt x="188" y="1"/>
                    <a:pt x="93" y="1"/>
                  </a:cubicBezTo>
                  <a:cubicBezTo>
                    <a:pt x="89" y="1"/>
                    <a:pt x="85" y="0"/>
                    <a:pt x="8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69" name="Google Shape;1469;p28"/>
            <p:cNvSpPr/>
            <p:nvPr/>
          </p:nvSpPr>
          <p:spPr>
            <a:xfrm>
              <a:off x="626000" y="2154175"/>
              <a:ext cx="4525" cy="10125"/>
            </a:xfrm>
            <a:custGeom>
              <a:avLst/>
              <a:gdLst/>
              <a:ahLst/>
              <a:cxnLst/>
              <a:rect l="l" t="t" r="r" b="b"/>
              <a:pathLst>
                <a:path w="181" h="405" extrusionOk="0">
                  <a:moveTo>
                    <a:pt x="111" y="1"/>
                  </a:moveTo>
                  <a:cubicBezTo>
                    <a:pt x="83" y="1"/>
                    <a:pt x="54" y="17"/>
                    <a:pt x="43" y="54"/>
                  </a:cubicBezTo>
                  <a:cubicBezTo>
                    <a:pt x="19" y="149"/>
                    <a:pt x="7" y="244"/>
                    <a:pt x="7" y="339"/>
                  </a:cubicBezTo>
                  <a:cubicBezTo>
                    <a:pt x="1" y="379"/>
                    <a:pt x="38" y="404"/>
                    <a:pt x="75" y="404"/>
                  </a:cubicBezTo>
                  <a:cubicBezTo>
                    <a:pt x="104" y="404"/>
                    <a:pt x="133" y="388"/>
                    <a:pt x="138" y="351"/>
                  </a:cubicBezTo>
                  <a:cubicBezTo>
                    <a:pt x="162" y="256"/>
                    <a:pt x="174" y="173"/>
                    <a:pt x="174" y="65"/>
                  </a:cubicBezTo>
                  <a:cubicBezTo>
                    <a:pt x="181" y="26"/>
                    <a:pt x="147" y="1"/>
                    <a:pt x="11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0" name="Google Shape;1470;p28"/>
            <p:cNvSpPr/>
            <p:nvPr/>
          </p:nvSpPr>
          <p:spPr>
            <a:xfrm>
              <a:off x="608400" y="2218575"/>
              <a:ext cx="27750" cy="12600"/>
            </a:xfrm>
            <a:custGeom>
              <a:avLst/>
              <a:gdLst/>
              <a:ahLst/>
              <a:cxnLst/>
              <a:rect l="l" t="t" r="r" b="b"/>
              <a:pathLst>
                <a:path w="1110" h="504" extrusionOk="0">
                  <a:moveTo>
                    <a:pt x="68" y="0"/>
                  </a:moveTo>
                  <a:cubicBezTo>
                    <a:pt x="27" y="0"/>
                    <a:pt x="0" y="52"/>
                    <a:pt x="33" y="85"/>
                  </a:cubicBezTo>
                  <a:cubicBezTo>
                    <a:pt x="247" y="335"/>
                    <a:pt x="628" y="442"/>
                    <a:pt x="937" y="502"/>
                  </a:cubicBezTo>
                  <a:cubicBezTo>
                    <a:pt x="945" y="503"/>
                    <a:pt x="953" y="504"/>
                    <a:pt x="960" y="504"/>
                  </a:cubicBezTo>
                  <a:cubicBezTo>
                    <a:pt x="1073" y="504"/>
                    <a:pt x="1109" y="334"/>
                    <a:pt x="997" y="311"/>
                  </a:cubicBezTo>
                  <a:cubicBezTo>
                    <a:pt x="664" y="252"/>
                    <a:pt x="390" y="85"/>
                    <a:pt x="80" y="2"/>
                  </a:cubicBezTo>
                  <a:cubicBezTo>
                    <a:pt x="76" y="1"/>
                    <a:pt x="72" y="0"/>
                    <a:pt x="6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1" name="Google Shape;1471;p28"/>
            <p:cNvSpPr/>
            <p:nvPr/>
          </p:nvSpPr>
          <p:spPr>
            <a:xfrm>
              <a:off x="592375" y="2137900"/>
              <a:ext cx="10625" cy="25325"/>
            </a:xfrm>
            <a:custGeom>
              <a:avLst/>
              <a:gdLst/>
              <a:ahLst/>
              <a:cxnLst/>
              <a:rect l="l" t="t" r="r" b="b"/>
              <a:pathLst>
                <a:path w="425" h="1013" extrusionOk="0">
                  <a:moveTo>
                    <a:pt x="323" y="1"/>
                  </a:moveTo>
                  <a:cubicBezTo>
                    <a:pt x="301" y="1"/>
                    <a:pt x="280" y="12"/>
                    <a:pt x="269" y="38"/>
                  </a:cubicBezTo>
                  <a:cubicBezTo>
                    <a:pt x="138" y="335"/>
                    <a:pt x="19" y="645"/>
                    <a:pt x="7" y="966"/>
                  </a:cubicBezTo>
                  <a:cubicBezTo>
                    <a:pt x="1" y="998"/>
                    <a:pt x="21" y="1013"/>
                    <a:pt x="43" y="1013"/>
                  </a:cubicBezTo>
                  <a:cubicBezTo>
                    <a:pt x="63" y="1013"/>
                    <a:pt x="85" y="1001"/>
                    <a:pt x="90" y="978"/>
                  </a:cubicBezTo>
                  <a:cubicBezTo>
                    <a:pt x="197" y="693"/>
                    <a:pt x="269" y="395"/>
                    <a:pt x="400" y="109"/>
                  </a:cubicBezTo>
                  <a:cubicBezTo>
                    <a:pt x="424" y="52"/>
                    <a:pt x="370" y="1"/>
                    <a:pt x="32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2" name="Google Shape;1472;p28"/>
            <p:cNvSpPr/>
            <p:nvPr/>
          </p:nvSpPr>
          <p:spPr>
            <a:xfrm>
              <a:off x="569025" y="2178025"/>
              <a:ext cx="7150" cy="21100"/>
            </a:xfrm>
            <a:custGeom>
              <a:avLst/>
              <a:gdLst/>
              <a:ahLst/>
              <a:cxnLst/>
              <a:rect l="l" t="t" r="r" b="b"/>
              <a:pathLst>
                <a:path w="286" h="844" extrusionOk="0">
                  <a:moveTo>
                    <a:pt x="174" y="1"/>
                  </a:moveTo>
                  <a:cubicBezTo>
                    <a:pt x="146" y="1"/>
                    <a:pt x="118" y="13"/>
                    <a:pt x="107" y="40"/>
                  </a:cubicBezTo>
                  <a:cubicBezTo>
                    <a:pt x="0" y="278"/>
                    <a:pt x="24" y="516"/>
                    <a:pt x="12" y="778"/>
                  </a:cubicBezTo>
                  <a:cubicBezTo>
                    <a:pt x="12" y="818"/>
                    <a:pt x="49" y="843"/>
                    <a:pt x="84" y="843"/>
                  </a:cubicBezTo>
                  <a:cubicBezTo>
                    <a:pt x="111" y="843"/>
                    <a:pt x="138" y="827"/>
                    <a:pt x="143" y="790"/>
                  </a:cubicBezTo>
                  <a:cubicBezTo>
                    <a:pt x="203" y="540"/>
                    <a:pt x="286" y="314"/>
                    <a:pt x="250" y="52"/>
                  </a:cubicBezTo>
                  <a:cubicBezTo>
                    <a:pt x="244" y="19"/>
                    <a:pt x="208" y="1"/>
                    <a:pt x="17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3" name="Google Shape;1473;p28"/>
            <p:cNvSpPr/>
            <p:nvPr/>
          </p:nvSpPr>
          <p:spPr>
            <a:xfrm>
              <a:off x="116875" y="2082125"/>
              <a:ext cx="23250" cy="6425"/>
            </a:xfrm>
            <a:custGeom>
              <a:avLst/>
              <a:gdLst/>
              <a:ahLst/>
              <a:cxnLst/>
              <a:rect l="l" t="t" r="r" b="b"/>
              <a:pathLst>
                <a:path w="930" h="257" extrusionOk="0">
                  <a:moveTo>
                    <a:pt x="267" y="0"/>
                  </a:moveTo>
                  <a:cubicBezTo>
                    <a:pt x="226" y="0"/>
                    <a:pt x="184" y="2"/>
                    <a:pt x="144" y="7"/>
                  </a:cubicBezTo>
                  <a:cubicBezTo>
                    <a:pt x="36" y="19"/>
                    <a:pt x="1" y="161"/>
                    <a:pt x="120" y="197"/>
                  </a:cubicBezTo>
                  <a:cubicBezTo>
                    <a:pt x="334" y="257"/>
                    <a:pt x="572" y="245"/>
                    <a:pt x="798" y="257"/>
                  </a:cubicBezTo>
                  <a:cubicBezTo>
                    <a:pt x="929" y="257"/>
                    <a:pt x="917" y="66"/>
                    <a:pt x="798" y="54"/>
                  </a:cubicBezTo>
                  <a:cubicBezTo>
                    <a:pt x="625" y="35"/>
                    <a:pt x="444" y="0"/>
                    <a:pt x="26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4" name="Google Shape;1474;p28"/>
            <p:cNvSpPr/>
            <p:nvPr/>
          </p:nvSpPr>
          <p:spPr>
            <a:xfrm>
              <a:off x="76175" y="2085500"/>
              <a:ext cx="21425" cy="11800"/>
            </a:xfrm>
            <a:custGeom>
              <a:avLst/>
              <a:gdLst/>
              <a:ahLst/>
              <a:cxnLst/>
              <a:rect l="l" t="t" r="r" b="b"/>
              <a:pathLst>
                <a:path w="857" h="472" extrusionOk="0">
                  <a:moveTo>
                    <a:pt x="69" y="1"/>
                  </a:moveTo>
                  <a:cubicBezTo>
                    <a:pt x="36" y="1"/>
                    <a:pt x="0" y="42"/>
                    <a:pt x="21" y="74"/>
                  </a:cubicBezTo>
                  <a:cubicBezTo>
                    <a:pt x="152" y="300"/>
                    <a:pt x="462" y="395"/>
                    <a:pt x="688" y="467"/>
                  </a:cubicBezTo>
                  <a:cubicBezTo>
                    <a:pt x="699" y="470"/>
                    <a:pt x="710" y="471"/>
                    <a:pt x="720" y="471"/>
                  </a:cubicBezTo>
                  <a:cubicBezTo>
                    <a:pt x="826" y="471"/>
                    <a:pt x="857" y="309"/>
                    <a:pt x="748" y="276"/>
                  </a:cubicBezTo>
                  <a:cubicBezTo>
                    <a:pt x="509" y="217"/>
                    <a:pt x="319" y="62"/>
                    <a:pt x="81" y="3"/>
                  </a:cubicBezTo>
                  <a:cubicBezTo>
                    <a:pt x="77" y="1"/>
                    <a:pt x="73" y="1"/>
                    <a:pt x="6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5" name="Google Shape;1475;p28"/>
            <p:cNvSpPr/>
            <p:nvPr/>
          </p:nvSpPr>
          <p:spPr>
            <a:xfrm>
              <a:off x="48425" y="2052875"/>
              <a:ext cx="7150" cy="16325"/>
            </a:xfrm>
            <a:custGeom>
              <a:avLst/>
              <a:gdLst/>
              <a:ahLst/>
              <a:cxnLst/>
              <a:rect l="l" t="t" r="r" b="b"/>
              <a:pathLst>
                <a:path w="286" h="653" extrusionOk="0">
                  <a:moveTo>
                    <a:pt x="191" y="0"/>
                  </a:moveTo>
                  <a:cubicBezTo>
                    <a:pt x="163" y="0"/>
                    <a:pt x="135" y="12"/>
                    <a:pt x="119" y="34"/>
                  </a:cubicBezTo>
                  <a:cubicBezTo>
                    <a:pt x="12" y="200"/>
                    <a:pt x="24" y="391"/>
                    <a:pt x="0" y="581"/>
                  </a:cubicBezTo>
                  <a:cubicBezTo>
                    <a:pt x="0" y="628"/>
                    <a:pt x="34" y="652"/>
                    <a:pt x="69" y="652"/>
                  </a:cubicBezTo>
                  <a:cubicBezTo>
                    <a:pt x="97" y="652"/>
                    <a:pt x="127" y="637"/>
                    <a:pt x="143" y="605"/>
                  </a:cubicBezTo>
                  <a:cubicBezTo>
                    <a:pt x="203" y="415"/>
                    <a:pt x="286" y="260"/>
                    <a:pt x="262" y="57"/>
                  </a:cubicBezTo>
                  <a:cubicBezTo>
                    <a:pt x="256" y="18"/>
                    <a:pt x="224" y="0"/>
                    <a:pt x="19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6" name="Google Shape;1476;p28"/>
            <p:cNvSpPr/>
            <p:nvPr/>
          </p:nvSpPr>
          <p:spPr>
            <a:xfrm>
              <a:off x="-356425" y="2006925"/>
              <a:ext cx="1708625" cy="679525"/>
            </a:xfrm>
            <a:custGeom>
              <a:avLst/>
              <a:gdLst/>
              <a:ahLst/>
              <a:cxnLst/>
              <a:rect l="l" t="t" r="r" b="b"/>
              <a:pathLst>
                <a:path w="68345" h="27181" extrusionOk="0">
                  <a:moveTo>
                    <a:pt x="20241" y="0"/>
                  </a:moveTo>
                  <a:cubicBezTo>
                    <a:pt x="20225" y="0"/>
                    <a:pt x="20209" y="5"/>
                    <a:pt x="20195" y="14"/>
                  </a:cubicBezTo>
                  <a:cubicBezTo>
                    <a:pt x="19957" y="205"/>
                    <a:pt x="19683" y="657"/>
                    <a:pt x="19671" y="1026"/>
                  </a:cubicBezTo>
                  <a:cubicBezTo>
                    <a:pt x="18980" y="1395"/>
                    <a:pt x="18302" y="1800"/>
                    <a:pt x="17623" y="2205"/>
                  </a:cubicBezTo>
                  <a:cubicBezTo>
                    <a:pt x="17635" y="2003"/>
                    <a:pt x="17659" y="1812"/>
                    <a:pt x="17706" y="1622"/>
                  </a:cubicBezTo>
                  <a:cubicBezTo>
                    <a:pt x="17766" y="1360"/>
                    <a:pt x="17849" y="1086"/>
                    <a:pt x="17944" y="848"/>
                  </a:cubicBezTo>
                  <a:cubicBezTo>
                    <a:pt x="17961" y="797"/>
                    <a:pt x="17912" y="752"/>
                    <a:pt x="17865" y="752"/>
                  </a:cubicBezTo>
                  <a:cubicBezTo>
                    <a:pt x="17846" y="752"/>
                    <a:pt x="17827" y="759"/>
                    <a:pt x="17813" y="776"/>
                  </a:cubicBezTo>
                  <a:cubicBezTo>
                    <a:pt x="17587" y="1062"/>
                    <a:pt x="17421" y="1348"/>
                    <a:pt x="17313" y="1717"/>
                  </a:cubicBezTo>
                  <a:cubicBezTo>
                    <a:pt x="17242" y="1931"/>
                    <a:pt x="17171" y="2205"/>
                    <a:pt x="17290" y="2395"/>
                  </a:cubicBezTo>
                  <a:cubicBezTo>
                    <a:pt x="17051" y="2538"/>
                    <a:pt x="16801" y="2669"/>
                    <a:pt x="16563" y="2800"/>
                  </a:cubicBezTo>
                  <a:cubicBezTo>
                    <a:pt x="14944" y="3681"/>
                    <a:pt x="13313" y="4539"/>
                    <a:pt x="11706" y="5420"/>
                  </a:cubicBezTo>
                  <a:cubicBezTo>
                    <a:pt x="11230" y="5391"/>
                    <a:pt x="10749" y="5376"/>
                    <a:pt x="10265" y="5376"/>
                  </a:cubicBezTo>
                  <a:cubicBezTo>
                    <a:pt x="9343" y="5376"/>
                    <a:pt x="8408" y="5429"/>
                    <a:pt x="7479" y="5539"/>
                  </a:cubicBezTo>
                  <a:lnTo>
                    <a:pt x="7467" y="5539"/>
                  </a:lnTo>
                  <a:cubicBezTo>
                    <a:pt x="4943" y="5848"/>
                    <a:pt x="2454" y="6586"/>
                    <a:pt x="371" y="7908"/>
                  </a:cubicBezTo>
                  <a:cubicBezTo>
                    <a:pt x="1" y="8138"/>
                    <a:pt x="219" y="8662"/>
                    <a:pt x="552" y="8662"/>
                  </a:cubicBezTo>
                  <a:cubicBezTo>
                    <a:pt x="615" y="8662"/>
                    <a:pt x="683" y="8643"/>
                    <a:pt x="752" y="8599"/>
                  </a:cubicBezTo>
                  <a:cubicBezTo>
                    <a:pt x="2954" y="7241"/>
                    <a:pt x="5252" y="6420"/>
                    <a:pt x="7669" y="6063"/>
                  </a:cubicBezTo>
                  <a:cubicBezTo>
                    <a:pt x="8658" y="7075"/>
                    <a:pt x="9848" y="8051"/>
                    <a:pt x="11134" y="8575"/>
                  </a:cubicBezTo>
                  <a:cubicBezTo>
                    <a:pt x="11161" y="8587"/>
                    <a:pt x="11187" y="8593"/>
                    <a:pt x="11211" y="8593"/>
                  </a:cubicBezTo>
                  <a:cubicBezTo>
                    <a:pt x="11349" y="8593"/>
                    <a:pt x="11431" y="8414"/>
                    <a:pt x="11289" y="8313"/>
                  </a:cubicBezTo>
                  <a:cubicBezTo>
                    <a:pt x="10241" y="7527"/>
                    <a:pt x="9158" y="6825"/>
                    <a:pt x="8134" y="6015"/>
                  </a:cubicBezTo>
                  <a:cubicBezTo>
                    <a:pt x="8915" y="5924"/>
                    <a:pt x="9708" y="5878"/>
                    <a:pt x="10514" y="5878"/>
                  </a:cubicBezTo>
                  <a:cubicBezTo>
                    <a:pt x="11072" y="5878"/>
                    <a:pt x="11636" y="5900"/>
                    <a:pt x="12206" y="5944"/>
                  </a:cubicBezTo>
                  <a:cubicBezTo>
                    <a:pt x="13718" y="6075"/>
                    <a:pt x="15206" y="6360"/>
                    <a:pt x="16670" y="6741"/>
                  </a:cubicBezTo>
                  <a:cubicBezTo>
                    <a:pt x="17421" y="7729"/>
                    <a:pt x="18183" y="8706"/>
                    <a:pt x="18956" y="9682"/>
                  </a:cubicBezTo>
                  <a:cubicBezTo>
                    <a:pt x="18242" y="11409"/>
                    <a:pt x="18099" y="13373"/>
                    <a:pt x="18397" y="15207"/>
                  </a:cubicBezTo>
                  <a:cubicBezTo>
                    <a:pt x="18407" y="15290"/>
                    <a:pt x="18477" y="15328"/>
                    <a:pt x="18551" y="15328"/>
                  </a:cubicBezTo>
                  <a:cubicBezTo>
                    <a:pt x="18644" y="15328"/>
                    <a:pt x="18744" y="15266"/>
                    <a:pt x="18730" y="15159"/>
                  </a:cubicBezTo>
                  <a:cubicBezTo>
                    <a:pt x="18623" y="14266"/>
                    <a:pt x="18623" y="13397"/>
                    <a:pt x="18683" y="12540"/>
                  </a:cubicBezTo>
                  <a:lnTo>
                    <a:pt x="18683" y="12540"/>
                  </a:lnTo>
                  <a:cubicBezTo>
                    <a:pt x="19588" y="13611"/>
                    <a:pt x="20040" y="14826"/>
                    <a:pt x="20397" y="16207"/>
                  </a:cubicBezTo>
                  <a:cubicBezTo>
                    <a:pt x="20408" y="16250"/>
                    <a:pt x="20449" y="16271"/>
                    <a:pt x="20489" y="16271"/>
                  </a:cubicBezTo>
                  <a:cubicBezTo>
                    <a:pt x="20538" y="16271"/>
                    <a:pt x="20588" y="16241"/>
                    <a:pt x="20588" y="16183"/>
                  </a:cubicBezTo>
                  <a:cubicBezTo>
                    <a:pt x="20540" y="14659"/>
                    <a:pt x="19742" y="13254"/>
                    <a:pt x="18706" y="12182"/>
                  </a:cubicBezTo>
                  <a:cubicBezTo>
                    <a:pt x="18778" y="11409"/>
                    <a:pt x="18921" y="10635"/>
                    <a:pt x="19087" y="9861"/>
                  </a:cubicBezTo>
                  <a:cubicBezTo>
                    <a:pt x="20671" y="11861"/>
                    <a:pt x="22278" y="13861"/>
                    <a:pt x="23886" y="15850"/>
                  </a:cubicBezTo>
                  <a:cubicBezTo>
                    <a:pt x="24481" y="16576"/>
                    <a:pt x="25076" y="17302"/>
                    <a:pt x="25660" y="18028"/>
                  </a:cubicBezTo>
                  <a:cubicBezTo>
                    <a:pt x="24993" y="18350"/>
                    <a:pt x="24695" y="19362"/>
                    <a:pt x="24660" y="20041"/>
                  </a:cubicBezTo>
                  <a:cubicBezTo>
                    <a:pt x="24660" y="20127"/>
                    <a:pt x="24741" y="20176"/>
                    <a:pt x="24817" y="20176"/>
                  </a:cubicBezTo>
                  <a:cubicBezTo>
                    <a:pt x="24877" y="20176"/>
                    <a:pt x="24935" y="20145"/>
                    <a:pt x="24945" y="20076"/>
                  </a:cubicBezTo>
                  <a:cubicBezTo>
                    <a:pt x="25005" y="19707"/>
                    <a:pt x="25112" y="19362"/>
                    <a:pt x="25291" y="19040"/>
                  </a:cubicBezTo>
                  <a:cubicBezTo>
                    <a:pt x="25445" y="18755"/>
                    <a:pt x="25684" y="18528"/>
                    <a:pt x="25850" y="18255"/>
                  </a:cubicBezTo>
                  <a:cubicBezTo>
                    <a:pt x="26600" y="19183"/>
                    <a:pt x="27350" y="20112"/>
                    <a:pt x="28100" y="21029"/>
                  </a:cubicBezTo>
                  <a:cubicBezTo>
                    <a:pt x="27946" y="21374"/>
                    <a:pt x="27970" y="21886"/>
                    <a:pt x="27970" y="22231"/>
                  </a:cubicBezTo>
                  <a:cubicBezTo>
                    <a:pt x="27981" y="22708"/>
                    <a:pt x="28053" y="23172"/>
                    <a:pt x="28184" y="23636"/>
                  </a:cubicBezTo>
                  <a:cubicBezTo>
                    <a:pt x="28198" y="23693"/>
                    <a:pt x="28243" y="23718"/>
                    <a:pt x="28289" y="23718"/>
                  </a:cubicBezTo>
                  <a:cubicBezTo>
                    <a:pt x="28359" y="23718"/>
                    <a:pt x="28431" y="23662"/>
                    <a:pt x="28410" y="23577"/>
                  </a:cubicBezTo>
                  <a:cubicBezTo>
                    <a:pt x="28291" y="23136"/>
                    <a:pt x="28231" y="22684"/>
                    <a:pt x="28231" y="22231"/>
                  </a:cubicBezTo>
                  <a:cubicBezTo>
                    <a:pt x="28231" y="22017"/>
                    <a:pt x="28243" y="21803"/>
                    <a:pt x="28279" y="21588"/>
                  </a:cubicBezTo>
                  <a:cubicBezTo>
                    <a:pt x="28291" y="21493"/>
                    <a:pt x="28315" y="21410"/>
                    <a:pt x="28327" y="21314"/>
                  </a:cubicBezTo>
                  <a:cubicBezTo>
                    <a:pt x="29315" y="22517"/>
                    <a:pt x="30267" y="23851"/>
                    <a:pt x="31434" y="24886"/>
                  </a:cubicBezTo>
                  <a:cubicBezTo>
                    <a:pt x="31464" y="24914"/>
                    <a:pt x="31501" y="24925"/>
                    <a:pt x="31537" y="24925"/>
                  </a:cubicBezTo>
                  <a:cubicBezTo>
                    <a:pt x="31642" y="24925"/>
                    <a:pt x="31743" y="24823"/>
                    <a:pt x="31672" y="24708"/>
                  </a:cubicBezTo>
                  <a:cubicBezTo>
                    <a:pt x="31256" y="24148"/>
                    <a:pt x="30827" y="23589"/>
                    <a:pt x="30398" y="23029"/>
                  </a:cubicBezTo>
                  <a:cubicBezTo>
                    <a:pt x="30506" y="23029"/>
                    <a:pt x="30613" y="23029"/>
                    <a:pt x="30720" y="23041"/>
                  </a:cubicBezTo>
                  <a:cubicBezTo>
                    <a:pt x="31053" y="23077"/>
                    <a:pt x="31363" y="23196"/>
                    <a:pt x="31684" y="23279"/>
                  </a:cubicBezTo>
                  <a:cubicBezTo>
                    <a:pt x="31694" y="23281"/>
                    <a:pt x="31703" y="23282"/>
                    <a:pt x="31712" y="23282"/>
                  </a:cubicBezTo>
                  <a:cubicBezTo>
                    <a:pt x="31820" y="23282"/>
                    <a:pt x="31845" y="23155"/>
                    <a:pt x="31768" y="23089"/>
                  </a:cubicBezTo>
                  <a:cubicBezTo>
                    <a:pt x="31506" y="22886"/>
                    <a:pt x="31137" y="22791"/>
                    <a:pt x="30815" y="22743"/>
                  </a:cubicBezTo>
                  <a:cubicBezTo>
                    <a:pt x="30687" y="22728"/>
                    <a:pt x="30545" y="22713"/>
                    <a:pt x="30403" y="22713"/>
                  </a:cubicBezTo>
                  <a:cubicBezTo>
                    <a:pt x="30321" y="22713"/>
                    <a:pt x="30239" y="22718"/>
                    <a:pt x="30160" y="22731"/>
                  </a:cubicBezTo>
                  <a:cubicBezTo>
                    <a:pt x="29398" y="21767"/>
                    <a:pt x="28612" y="20826"/>
                    <a:pt x="27827" y="19898"/>
                  </a:cubicBezTo>
                  <a:cubicBezTo>
                    <a:pt x="28064" y="19855"/>
                    <a:pt x="28306" y="19837"/>
                    <a:pt x="28549" y="19837"/>
                  </a:cubicBezTo>
                  <a:cubicBezTo>
                    <a:pt x="28988" y="19837"/>
                    <a:pt x="29429" y="19897"/>
                    <a:pt x="29851" y="19981"/>
                  </a:cubicBezTo>
                  <a:cubicBezTo>
                    <a:pt x="29855" y="19982"/>
                    <a:pt x="29859" y="19982"/>
                    <a:pt x="29862" y="19982"/>
                  </a:cubicBezTo>
                  <a:cubicBezTo>
                    <a:pt x="29939" y="19982"/>
                    <a:pt x="29990" y="19872"/>
                    <a:pt x="29910" y="19838"/>
                  </a:cubicBezTo>
                  <a:cubicBezTo>
                    <a:pt x="29446" y="19648"/>
                    <a:pt x="28993" y="19517"/>
                    <a:pt x="28481" y="19481"/>
                  </a:cubicBezTo>
                  <a:cubicBezTo>
                    <a:pt x="28356" y="19470"/>
                    <a:pt x="28211" y="19458"/>
                    <a:pt x="28063" y="19458"/>
                  </a:cubicBezTo>
                  <a:cubicBezTo>
                    <a:pt x="27874" y="19458"/>
                    <a:pt x="27683" y="19479"/>
                    <a:pt x="27529" y="19552"/>
                  </a:cubicBezTo>
                  <a:cubicBezTo>
                    <a:pt x="26434" y="18266"/>
                    <a:pt x="25326" y="16981"/>
                    <a:pt x="24267" y="15683"/>
                  </a:cubicBezTo>
                  <a:cubicBezTo>
                    <a:pt x="21885" y="12730"/>
                    <a:pt x="19516" y="9765"/>
                    <a:pt x="17099" y="6848"/>
                  </a:cubicBezTo>
                  <a:lnTo>
                    <a:pt x="17099" y="6848"/>
                  </a:lnTo>
                  <a:cubicBezTo>
                    <a:pt x="19849" y="7610"/>
                    <a:pt x="22505" y="8742"/>
                    <a:pt x="25052" y="10015"/>
                  </a:cubicBezTo>
                  <a:cubicBezTo>
                    <a:pt x="26969" y="10980"/>
                    <a:pt x="28815" y="12123"/>
                    <a:pt x="30791" y="12980"/>
                  </a:cubicBezTo>
                  <a:cubicBezTo>
                    <a:pt x="32315" y="13635"/>
                    <a:pt x="33946" y="14075"/>
                    <a:pt x="35566" y="14421"/>
                  </a:cubicBezTo>
                  <a:cubicBezTo>
                    <a:pt x="36566" y="15385"/>
                    <a:pt x="37602" y="16326"/>
                    <a:pt x="38661" y="17231"/>
                  </a:cubicBezTo>
                  <a:cubicBezTo>
                    <a:pt x="38626" y="17790"/>
                    <a:pt x="38685" y="18374"/>
                    <a:pt x="38685" y="18933"/>
                  </a:cubicBezTo>
                  <a:cubicBezTo>
                    <a:pt x="38697" y="19493"/>
                    <a:pt x="38638" y="20064"/>
                    <a:pt x="38733" y="20624"/>
                  </a:cubicBezTo>
                  <a:cubicBezTo>
                    <a:pt x="38744" y="20694"/>
                    <a:pt x="38804" y="20727"/>
                    <a:pt x="38867" y="20727"/>
                  </a:cubicBezTo>
                  <a:cubicBezTo>
                    <a:pt x="38932" y="20727"/>
                    <a:pt x="39000" y="20691"/>
                    <a:pt x="39019" y="20624"/>
                  </a:cubicBezTo>
                  <a:cubicBezTo>
                    <a:pt x="39161" y="20052"/>
                    <a:pt x="39114" y="19433"/>
                    <a:pt x="39078" y="18850"/>
                  </a:cubicBezTo>
                  <a:cubicBezTo>
                    <a:pt x="39054" y="18397"/>
                    <a:pt x="39042" y="17921"/>
                    <a:pt x="38947" y="17469"/>
                  </a:cubicBezTo>
                  <a:lnTo>
                    <a:pt x="38947" y="17469"/>
                  </a:lnTo>
                  <a:cubicBezTo>
                    <a:pt x="40257" y="18564"/>
                    <a:pt x="41626" y="19588"/>
                    <a:pt x="43031" y="20517"/>
                  </a:cubicBezTo>
                  <a:cubicBezTo>
                    <a:pt x="43065" y="20540"/>
                    <a:pt x="43098" y="20550"/>
                    <a:pt x="43128" y="20550"/>
                  </a:cubicBezTo>
                  <a:cubicBezTo>
                    <a:pt x="43266" y="20550"/>
                    <a:pt x="43344" y="20339"/>
                    <a:pt x="43198" y="20231"/>
                  </a:cubicBezTo>
                  <a:cubicBezTo>
                    <a:pt x="40781" y="18386"/>
                    <a:pt x="38387" y="16528"/>
                    <a:pt x="36090" y="14540"/>
                  </a:cubicBezTo>
                  <a:cubicBezTo>
                    <a:pt x="36113" y="14540"/>
                    <a:pt x="36149" y="14552"/>
                    <a:pt x="36173" y="14564"/>
                  </a:cubicBezTo>
                  <a:cubicBezTo>
                    <a:pt x="37809" y="14886"/>
                    <a:pt x="39465" y="15016"/>
                    <a:pt x="41122" y="15016"/>
                  </a:cubicBezTo>
                  <a:cubicBezTo>
                    <a:pt x="42033" y="15016"/>
                    <a:pt x="42944" y="14977"/>
                    <a:pt x="43852" y="14909"/>
                  </a:cubicBezTo>
                  <a:cubicBezTo>
                    <a:pt x="43888" y="14980"/>
                    <a:pt x="43936" y="15016"/>
                    <a:pt x="44007" y="15028"/>
                  </a:cubicBezTo>
                  <a:cubicBezTo>
                    <a:pt x="46436" y="17195"/>
                    <a:pt x="49008" y="19219"/>
                    <a:pt x="51556" y="21255"/>
                  </a:cubicBezTo>
                  <a:cubicBezTo>
                    <a:pt x="51722" y="21386"/>
                    <a:pt x="51889" y="21517"/>
                    <a:pt x="52056" y="21648"/>
                  </a:cubicBezTo>
                  <a:cubicBezTo>
                    <a:pt x="51580" y="22148"/>
                    <a:pt x="51496" y="23077"/>
                    <a:pt x="51592" y="23696"/>
                  </a:cubicBezTo>
                  <a:cubicBezTo>
                    <a:pt x="51602" y="23770"/>
                    <a:pt x="51660" y="23804"/>
                    <a:pt x="51722" y="23804"/>
                  </a:cubicBezTo>
                  <a:cubicBezTo>
                    <a:pt x="51797" y="23804"/>
                    <a:pt x="51877" y="23752"/>
                    <a:pt x="51877" y="23660"/>
                  </a:cubicBezTo>
                  <a:cubicBezTo>
                    <a:pt x="51865" y="23291"/>
                    <a:pt x="51901" y="22934"/>
                    <a:pt x="52020" y="22577"/>
                  </a:cubicBezTo>
                  <a:cubicBezTo>
                    <a:pt x="52103" y="22338"/>
                    <a:pt x="52246" y="22112"/>
                    <a:pt x="52354" y="21886"/>
                  </a:cubicBezTo>
                  <a:cubicBezTo>
                    <a:pt x="53282" y="22624"/>
                    <a:pt x="54223" y="23374"/>
                    <a:pt x="55151" y="24112"/>
                  </a:cubicBezTo>
                  <a:cubicBezTo>
                    <a:pt x="55104" y="24470"/>
                    <a:pt x="55187" y="24874"/>
                    <a:pt x="55259" y="25208"/>
                  </a:cubicBezTo>
                  <a:cubicBezTo>
                    <a:pt x="55354" y="25672"/>
                    <a:pt x="55521" y="26125"/>
                    <a:pt x="55747" y="26553"/>
                  </a:cubicBezTo>
                  <a:cubicBezTo>
                    <a:pt x="55765" y="26593"/>
                    <a:pt x="55797" y="26610"/>
                    <a:pt x="55830" y="26610"/>
                  </a:cubicBezTo>
                  <a:cubicBezTo>
                    <a:pt x="55905" y="26610"/>
                    <a:pt x="55987" y="26525"/>
                    <a:pt x="55937" y="26434"/>
                  </a:cubicBezTo>
                  <a:cubicBezTo>
                    <a:pt x="55747" y="26029"/>
                    <a:pt x="55592" y="25589"/>
                    <a:pt x="55509" y="25136"/>
                  </a:cubicBezTo>
                  <a:cubicBezTo>
                    <a:pt x="55461" y="24886"/>
                    <a:pt x="55473" y="24613"/>
                    <a:pt x="55461" y="24351"/>
                  </a:cubicBezTo>
                  <a:lnTo>
                    <a:pt x="55461" y="24351"/>
                  </a:lnTo>
                  <a:cubicBezTo>
                    <a:pt x="55604" y="24458"/>
                    <a:pt x="55747" y="24577"/>
                    <a:pt x="55890" y="24696"/>
                  </a:cubicBezTo>
                  <a:cubicBezTo>
                    <a:pt x="56949" y="25529"/>
                    <a:pt x="58009" y="26494"/>
                    <a:pt x="59176" y="27160"/>
                  </a:cubicBezTo>
                  <a:cubicBezTo>
                    <a:pt x="59199" y="27174"/>
                    <a:pt x="59223" y="27180"/>
                    <a:pt x="59245" y="27180"/>
                  </a:cubicBezTo>
                  <a:cubicBezTo>
                    <a:pt x="59362" y="27180"/>
                    <a:pt x="59454" y="27022"/>
                    <a:pt x="59354" y="26922"/>
                  </a:cubicBezTo>
                  <a:cubicBezTo>
                    <a:pt x="58854" y="26434"/>
                    <a:pt x="58283" y="25982"/>
                    <a:pt x="57711" y="25541"/>
                  </a:cubicBezTo>
                  <a:cubicBezTo>
                    <a:pt x="57866" y="25517"/>
                    <a:pt x="58021" y="25482"/>
                    <a:pt x="58176" y="25470"/>
                  </a:cubicBezTo>
                  <a:cubicBezTo>
                    <a:pt x="58211" y="25468"/>
                    <a:pt x="58246" y="25468"/>
                    <a:pt x="58281" y="25468"/>
                  </a:cubicBezTo>
                  <a:cubicBezTo>
                    <a:pt x="58563" y="25468"/>
                    <a:pt x="58830" y="25507"/>
                    <a:pt x="59116" y="25517"/>
                  </a:cubicBezTo>
                  <a:cubicBezTo>
                    <a:pt x="59120" y="25518"/>
                    <a:pt x="59123" y="25518"/>
                    <a:pt x="59127" y="25518"/>
                  </a:cubicBezTo>
                  <a:cubicBezTo>
                    <a:pt x="59215" y="25518"/>
                    <a:pt x="59256" y="25373"/>
                    <a:pt x="59164" y="25327"/>
                  </a:cubicBezTo>
                  <a:cubicBezTo>
                    <a:pt x="58922" y="25211"/>
                    <a:pt x="58608" y="25165"/>
                    <a:pt x="58327" y="25165"/>
                  </a:cubicBezTo>
                  <a:cubicBezTo>
                    <a:pt x="58263" y="25165"/>
                    <a:pt x="58200" y="25168"/>
                    <a:pt x="58140" y="25172"/>
                  </a:cubicBezTo>
                  <a:cubicBezTo>
                    <a:pt x="57890" y="25184"/>
                    <a:pt x="57616" y="25208"/>
                    <a:pt x="57390" y="25315"/>
                  </a:cubicBezTo>
                  <a:cubicBezTo>
                    <a:pt x="56985" y="25005"/>
                    <a:pt x="56580" y="24708"/>
                    <a:pt x="56187" y="24398"/>
                  </a:cubicBezTo>
                  <a:cubicBezTo>
                    <a:pt x="55604" y="23946"/>
                    <a:pt x="55021" y="23481"/>
                    <a:pt x="54449" y="23029"/>
                  </a:cubicBezTo>
                  <a:cubicBezTo>
                    <a:pt x="55128" y="22708"/>
                    <a:pt x="55937" y="22636"/>
                    <a:pt x="56675" y="22636"/>
                  </a:cubicBezTo>
                  <a:cubicBezTo>
                    <a:pt x="56759" y="22636"/>
                    <a:pt x="56783" y="22505"/>
                    <a:pt x="56699" y="22493"/>
                  </a:cubicBezTo>
                  <a:cubicBezTo>
                    <a:pt x="56354" y="22421"/>
                    <a:pt x="56020" y="22381"/>
                    <a:pt x="55678" y="22381"/>
                  </a:cubicBezTo>
                  <a:cubicBezTo>
                    <a:pt x="55513" y="22381"/>
                    <a:pt x="55346" y="22390"/>
                    <a:pt x="55175" y="22410"/>
                  </a:cubicBezTo>
                  <a:cubicBezTo>
                    <a:pt x="54806" y="22469"/>
                    <a:pt x="54389" y="22517"/>
                    <a:pt x="54187" y="22815"/>
                  </a:cubicBezTo>
                  <a:cubicBezTo>
                    <a:pt x="53366" y="22172"/>
                    <a:pt x="52532" y="21529"/>
                    <a:pt x="51711" y="20874"/>
                  </a:cubicBezTo>
                  <a:cubicBezTo>
                    <a:pt x="49222" y="18886"/>
                    <a:pt x="46734" y="16885"/>
                    <a:pt x="44257" y="14885"/>
                  </a:cubicBezTo>
                  <a:cubicBezTo>
                    <a:pt x="44936" y="14826"/>
                    <a:pt x="45615" y="14754"/>
                    <a:pt x="46293" y="14671"/>
                  </a:cubicBezTo>
                  <a:cubicBezTo>
                    <a:pt x="48353" y="14421"/>
                    <a:pt x="50401" y="14075"/>
                    <a:pt x="52425" y="13611"/>
                  </a:cubicBezTo>
                  <a:cubicBezTo>
                    <a:pt x="54008" y="13254"/>
                    <a:pt x="55735" y="12921"/>
                    <a:pt x="57223" y="12218"/>
                  </a:cubicBezTo>
                  <a:cubicBezTo>
                    <a:pt x="57318" y="12194"/>
                    <a:pt x="57402" y="12159"/>
                    <a:pt x="57497" y="12135"/>
                  </a:cubicBezTo>
                  <a:cubicBezTo>
                    <a:pt x="57723" y="12968"/>
                    <a:pt x="58509" y="13671"/>
                    <a:pt x="59247" y="14028"/>
                  </a:cubicBezTo>
                  <a:cubicBezTo>
                    <a:pt x="59272" y="14040"/>
                    <a:pt x="59297" y="14046"/>
                    <a:pt x="59320" y="14046"/>
                  </a:cubicBezTo>
                  <a:cubicBezTo>
                    <a:pt x="59450" y="14046"/>
                    <a:pt x="59532" y="13871"/>
                    <a:pt x="59390" y="13790"/>
                  </a:cubicBezTo>
                  <a:cubicBezTo>
                    <a:pt x="59021" y="13552"/>
                    <a:pt x="58676" y="13278"/>
                    <a:pt x="58390" y="12932"/>
                  </a:cubicBezTo>
                  <a:cubicBezTo>
                    <a:pt x="58164" y="12647"/>
                    <a:pt x="58009" y="12337"/>
                    <a:pt x="57830" y="12028"/>
                  </a:cubicBezTo>
                  <a:cubicBezTo>
                    <a:pt x="58783" y="11730"/>
                    <a:pt x="59723" y="11432"/>
                    <a:pt x="60664" y="11135"/>
                  </a:cubicBezTo>
                  <a:cubicBezTo>
                    <a:pt x="61188" y="10968"/>
                    <a:pt x="61712" y="10801"/>
                    <a:pt x="62236" y="10635"/>
                  </a:cubicBezTo>
                  <a:cubicBezTo>
                    <a:pt x="62998" y="11301"/>
                    <a:pt x="64236" y="11599"/>
                    <a:pt x="65177" y="11718"/>
                  </a:cubicBezTo>
                  <a:cubicBezTo>
                    <a:pt x="65180" y="11718"/>
                    <a:pt x="65183" y="11719"/>
                    <a:pt x="65186" y="11719"/>
                  </a:cubicBezTo>
                  <a:cubicBezTo>
                    <a:pt x="65297" y="11719"/>
                    <a:pt x="65328" y="11515"/>
                    <a:pt x="65200" y="11492"/>
                  </a:cubicBezTo>
                  <a:cubicBezTo>
                    <a:pt x="64629" y="11409"/>
                    <a:pt x="64057" y="11266"/>
                    <a:pt x="63522" y="11039"/>
                  </a:cubicBezTo>
                  <a:cubicBezTo>
                    <a:pt x="63200" y="10897"/>
                    <a:pt x="62914" y="10706"/>
                    <a:pt x="62617" y="10527"/>
                  </a:cubicBezTo>
                  <a:cubicBezTo>
                    <a:pt x="64510" y="9944"/>
                    <a:pt x="66427" y="9361"/>
                    <a:pt x="68201" y="8539"/>
                  </a:cubicBezTo>
                  <a:cubicBezTo>
                    <a:pt x="68345" y="8473"/>
                    <a:pt x="68262" y="8262"/>
                    <a:pt x="68125" y="8262"/>
                  </a:cubicBezTo>
                  <a:cubicBezTo>
                    <a:pt x="68115" y="8262"/>
                    <a:pt x="68104" y="8263"/>
                    <a:pt x="68094" y="8265"/>
                  </a:cubicBezTo>
                  <a:cubicBezTo>
                    <a:pt x="67189" y="8491"/>
                    <a:pt x="66296" y="8765"/>
                    <a:pt x="65403" y="9051"/>
                  </a:cubicBezTo>
                  <a:cubicBezTo>
                    <a:pt x="65486" y="8861"/>
                    <a:pt x="65569" y="8658"/>
                    <a:pt x="65677" y="8480"/>
                  </a:cubicBezTo>
                  <a:cubicBezTo>
                    <a:pt x="65879" y="8110"/>
                    <a:pt x="66153" y="7813"/>
                    <a:pt x="66427" y="7491"/>
                  </a:cubicBezTo>
                  <a:cubicBezTo>
                    <a:pt x="66475" y="7424"/>
                    <a:pt x="66429" y="7317"/>
                    <a:pt x="66353" y="7317"/>
                  </a:cubicBezTo>
                  <a:cubicBezTo>
                    <a:pt x="66336" y="7317"/>
                    <a:pt x="66316" y="7323"/>
                    <a:pt x="66296" y="7337"/>
                  </a:cubicBezTo>
                  <a:cubicBezTo>
                    <a:pt x="65748" y="7718"/>
                    <a:pt x="65177" y="8456"/>
                    <a:pt x="65057" y="9170"/>
                  </a:cubicBezTo>
                  <a:cubicBezTo>
                    <a:pt x="63533" y="9682"/>
                    <a:pt x="62021" y="10266"/>
                    <a:pt x="60509" y="10754"/>
                  </a:cubicBezTo>
                  <a:cubicBezTo>
                    <a:pt x="60545" y="9777"/>
                    <a:pt x="61164" y="8777"/>
                    <a:pt x="61712" y="8003"/>
                  </a:cubicBezTo>
                  <a:cubicBezTo>
                    <a:pt x="61748" y="7949"/>
                    <a:pt x="61695" y="7888"/>
                    <a:pt x="61641" y="7888"/>
                  </a:cubicBezTo>
                  <a:cubicBezTo>
                    <a:pt x="61624" y="7888"/>
                    <a:pt x="61607" y="7894"/>
                    <a:pt x="61593" y="7908"/>
                  </a:cubicBezTo>
                  <a:cubicBezTo>
                    <a:pt x="61117" y="8396"/>
                    <a:pt x="60724" y="8920"/>
                    <a:pt x="60438" y="9551"/>
                  </a:cubicBezTo>
                  <a:cubicBezTo>
                    <a:pt x="60247" y="9956"/>
                    <a:pt x="60021" y="10420"/>
                    <a:pt x="60247" y="10849"/>
                  </a:cubicBezTo>
                  <a:cubicBezTo>
                    <a:pt x="59128" y="11206"/>
                    <a:pt x="58021" y="11551"/>
                    <a:pt x="56902" y="11897"/>
                  </a:cubicBezTo>
                  <a:cubicBezTo>
                    <a:pt x="55485" y="12266"/>
                    <a:pt x="54092" y="12754"/>
                    <a:pt x="52663" y="13099"/>
                  </a:cubicBezTo>
                  <a:cubicBezTo>
                    <a:pt x="50841" y="13516"/>
                    <a:pt x="48996" y="13861"/>
                    <a:pt x="47150" y="14111"/>
                  </a:cubicBezTo>
                  <a:cubicBezTo>
                    <a:pt x="46388" y="14218"/>
                    <a:pt x="45615" y="14302"/>
                    <a:pt x="44853" y="14373"/>
                  </a:cubicBezTo>
                  <a:cubicBezTo>
                    <a:pt x="45388" y="13861"/>
                    <a:pt x="45877" y="13254"/>
                    <a:pt x="46377" y="12754"/>
                  </a:cubicBezTo>
                  <a:cubicBezTo>
                    <a:pt x="47198" y="11897"/>
                    <a:pt x="48020" y="11039"/>
                    <a:pt x="48794" y="10158"/>
                  </a:cubicBezTo>
                  <a:cubicBezTo>
                    <a:pt x="48886" y="10056"/>
                    <a:pt x="48799" y="9918"/>
                    <a:pt x="48693" y="9918"/>
                  </a:cubicBezTo>
                  <a:cubicBezTo>
                    <a:pt x="48663" y="9918"/>
                    <a:pt x="48632" y="9930"/>
                    <a:pt x="48603" y="9956"/>
                  </a:cubicBezTo>
                  <a:cubicBezTo>
                    <a:pt x="47758" y="10789"/>
                    <a:pt x="46900" y="11599"/>
                    <a:pt x="46055" y="12432"/>
                  </a:cubicBezTo>
                  <a:cubicBezTo>
                    <a:pt x="45424" y="13063"/>
                    <a:pt x="44603" y="13706"/>
                    <a:pt x="44067" y="14445"/>
                  </a:cubicBezTo>
                  <a:cubicBezTo>
                    <a:pt x="43097" y="14520"/>
                    <a:pt x="42130" y="14565"/>
                    <a:pt x="41164" y="14565"/>
                  </a:cubicBezTo>
                  <a:cubicBezTo>
                    <a:pt x="39401" y="14565"/>
                    <a:pt x="37645" y="14417"/>
                    <a:pt x="35899" y="14040"/>
                  </a:cubicBezTo>
                  <a:cubicBezTo>
                    <a:pt x="34208" y="13683"/>
                    <a:pt x="32565" y="13218"/>
                    <a:pt x="30982" y="12563"/>
                  </a:cubicBezTo>
                  <a:cubicBezTo>
                    <a:pt x="33018" y="11420"/>
                    <a:pt x="34982" y="10170"/>
                    <a:pt x="36959" y="8920"/>
                  </a:cubicBezTo>
                  <a:cubicBezTo>
                    <a:pt x="37233" y="9468"/>
                    <a:pt x="37983" y="9801"/>
                    <a:pt x="38530" y="9896"/>
                  </a:cubicBezTo>
                  <a:cubicBezTo>
                    <a:pt x="38538" y="9897"/>
                    <a:pt x="38546" y="9898"/>
                    <a:pt x="38554" y="9898"/>
                  </a:cubicBezTo>
                  <a:cubicBezTo>
                    <a:pt x="38715" y="9898"/>
                    <a:pt x="38772" y="9668"/>
                    <a:pt x="38602" y="9623"/>
                  </a:cubicBezTo>
                  <a:cubicBezTo>
                    <a:pt x="38268" y="9515"/>
                    <a:pt x="37971" y="9361"/>
                    <a:pt x="37709" y="9158"/>
                  </a:cubicBezTo>
                  <a:cubicBezTo>
                    <a:pt x="37542" y="9027"/>
                    <a:pt x="37411" y="8872"/>
                    <a:pt x="37268" y="8730"/>
                  </a:cubicBezTo>
                  <a:cubicBezTo>
                    <a:pt x="37316" y="8694"/>
                    <a:pt x="37364" y="8670"/>
                    <a:pt x="37411" y="8634"/>
                  </a:cubicBezTo>
                  <a:cubicBezTo>
                    <a:pt x="38233" y="8110"/>
                    <a:pt x="39114" y="7610"/>
                    <a:pt x="39995" y="7087"/>
                  </a:cubicBezTo>
                  <a:cubicBezTo>
                    <a:pt x="40245" y="7194"/>
                    <a:pt x="40554" y="7229"/>
                    <a:pt x="40804" y="7253"/>
                  </a:cubicBezTo>
                  <a:cubicBezTo>
                    <a:pt x="41003" y="7280"/>
                    <a:pt x="41201" y="7292"/>
                    <a:pt x="41400" y="7292"/>
                  </a:cubicBezTo>
                  <a:cubicBezTo>
                    <a:pt x="41642" y="7292"/>
                    <a:pt x="41884" y="7274"/>
                    <a:pt x="42126" y="7241"/>
                  </a:cubicBezTo>
                  <a:cubicBezTo>
                    <a:pt x="42250" y="7219"/>
                    <a:pt x="42235" y="7013"/>
                    <a:pt x="42121" y="7013"/>
                  </a:cubicBezTo>
                  <a:cubicBezTo>
                    <a:pt x="42115" y="7013"/>
                    <a:pt x="42109" y="7014"/>
                    <a:pt x="42102" y="7015"/>
                  </a:cubicBezTo>
                  <a:cubicBezTo>
                    <a:pt x="41905" y="7038"/>
                    <a:pt x="41706" y="7049"/>
                    <a:pt x="41507" y="7049"/>
                  </a:cubicBezTo>
                  <a:cubicBezTo>
                    <a:pt x="41283" y="7049"/>
                    <a:pt x="41060" y="7035"/>
                    <a:pt x="40840" y="7003"/>
                  </a:cubicBezTo>
                  <a:cubicBezTo>
                    <a:pt x="40685" y="6967"/>
                    <a:pt x="40519" y="6920"/>
                    <a:pt x="40352" y="6860"/>
                  </a:cubicBezTo>
                  <a:cubicBezTo>
                    <a:pt x="41519" y="6158"/>
                    <a:pt x="42650" y="5408"/>
                    <a:pt x="43626" y="4539"/>
                  </a:cubicBezTo>
                  <a:cubicBezTo>
                    <a:pt x="43727" y="4438"/>
                    <a:pt x="43631" y="4285"/>
                    <a:pt x="43512" y="4285"/>
                  </a:cubicBezTo>
                  <a:cubicBezTo>
                    <a:pt x="43491" y="4285"/>
                    <a:pt x="43469" y="4290"/>
                    <a:pt x="43448" y="4300"/>
                  </a:cubicBezTo>
                  <a:cubicBezTo>
                    <a:pt x="42912" y="4562"/>
                    <a:pt x="42388" y="4860"/>
                    <a:pt x="41864" y="5170"/>
                  </a:cubicBezTo>
                  <a:cubicBezTo>
                    <a:pt x="41876" y="5086"/>
                    <a:pt x="41888" y="5003"/>
                    <a:pt x="41912" y="4920"/>
                  </a:cubicBezTo>
                  <a:cubicBezTo>
                    <a:pt x="41995" y="4634"/>
                    <a:pt x="42126" y="4384"/>
                    <a:pt x="42233" y="4110"/>
                  </a:cubicBezTo>
                  <a:cubicBezTo>
                    <a:pt x="42259" y="4032"/>
                    <a:pt x="42191" y="3979"/>
                    <a:pt x="42124" y="3979"/>
                  </a:cubicBezTo>
                  <a:cubicBezTo>
                    <a:pt x="42099" y="3979"/>
                    <a:pt x="42074" y="3987"/>
                    <a:pt x="42055" y="4003"/>
                  </a:cubicBezTo>
                  <a:cubicBezTo>
                    <a:pt x="41769" y="4289"/>
                    <a:pt x="41507" y="4908"/>
                    <a:pt x="41531" y="5384"/>
                  </a:cubicBezTo>
                  <a:cubicBezTo>
                    <a:pt x="40614" y="5955"/>
                    <a:pt x="39721" y="6586"/>
                    <a:pt x="38828" y="7206"/>
                  </a:cubicBezTo>
                  <a:cubicBezTo>
                    <a:pt x="38804" y="6563"/>
                    <a:pt x="38923" y="5932"/>
                    <a:pt x="39126" y="5324"/>
                  </a:cubicBezTo>
                  <a:cubicBezTo>
                    <a:pt x="39141" y="5269"/>
                    <a:pt x="39095" y="5230"/>
                    <a:pt x="39048" y="5230"/>
                  </a:cubicBezTo>
                  <a:cubicBezTo>
                    <a:pt x="39024" y="5230"/>
                    <a:pt x="38999" y="5241"/>
                    <a:pt x="38983" y="5265"/>
                  </a:cubicBezTo>
                  <a:cubicBezTo>
                    <a:pt x="38721" y="5694"/>
                    <a:pt x="38542" y="6122"/>
                    <a:pt x="38459" y="6622"/>
                  </a:cubicBezTo>
                  <a:cubicBezTo>
                    <a:pt x="38411" y="6896"/>
                    <a:pt x="38352" y="7206"/>
                    <a:pt x="38495" y="7432"/>
                  </a:cubicBezTo>
                  <a:cubicBezTo>
                    <a:pt x="38018" y="7753"/>
                    <a:pt x="37542" y="8075"/>
                    <a:pt x="37066" y="8384"/>
                  </a:cubicBezTo>
                  <a:cubicBezTo>
                    <a:pt x="35423" y="9420"/>
                    <a:pt x="33780" y="10456"/>
                    <a:pt x="32137" y="11504"/>
                  </a:cubicBezTo>
                  <a:cubicBezTo>
                    <a:pt x="32220" y="11289"/>
                    <a:pt x="32303" y="11087"/>
                    <a:pt x="32387" y="10873"/>
                  </a:cubicBezTo>
                  <a:cubicBezTo>
                    <a:pt x="32506" y="10551"/>
                    <a:pt x="32696" y="10230"/>
                    <a:pt x="32792" y="9896"/>
                  </a:cubicBezTo>
                  <a:cubicBezTo>
                    <a:pt x="32815" y="9804"/>
                    <a:pt x="32753" y="9752"/>
                    <a:pt x="32688" y="9752"/>
                  </a:cubicBezTo>
                  <a:cubicBezTo>
                    <a:pt x="32652" y="9752"/>
                    <a:pt x="32614" y="9767"/>
                    <a:pt x="32589" y="9801"/>
                  </a:cubicBezTo>
                  <a:cubicBezTo>
                    <a:pt x="32208" y="10289"/>
                    <a:pt x="31994" y="11028"/>
                    <a:pt x="31910" y="11647"/>
                  </a:cubicBezTo>
                  <a:cubicBezTo>
                    <a:pt x="31494" y="11909"/>
                    <a:pt x="31089" y="12159"/>
                    <a:pt x="30672" y="12432"/>
                  </a:cubicBezTo>
                  <a:cubicBezTo>
                    <a:pt x="30327" y="12278"/>
                    <a:pt x="29994" y="12123"/>
                    <a:pt x="29648" y="11944"/>
                  </a:cubicBezTo>
                  <a:cubicBezTo>
                    <a:pt x="28017" y="11123"/>
                    <a:pt x="26422" y="10230"/>
                    <a:pt x="24791" y="9408"/>
                  </a:cubicBezTo>
                  <a:cubicBezTo>
                    <a:pt x="25791" y="8872"/>
                    <a:pt x="26898" y="8063"/>
                    <a:pt x="27553" y="7206"/>
                  </a:cubicBezTo>
                  <a:cubicBezTo>
                    <a:pt x="27631" y="7098"/>
                    <a:pt x="27515" y="6973"/>
                    <a:pt x="27406" y="6973"/>
                  </a:cubicBezTo>
                  <a:cubicBezTo>
                    <a:pt x="27382" y="6973"/>
                    <a:pt x="27359" y="6979"/>
                    <a:pt x="27338" y="6991"/>
                  </a:cubicBezTo>
                  <a:cubicBezTo>
                    <a:pt x="26815" y="7301"/>
                    <a:pt x="26350" y="7729"/>
                    <a:pt x="25862" y="8099"/>
                  </a:cubicBezTo>
                  <a:cubicBezTo>
                    <a:pt x="25362" y="8468"/>
                    <a:pt x="24850" y="8813"/>
                    <a:pt x="24350" y="9194"/>
                  </a:cubicBezTo>
                  <a:cubicBezTo>
                    <a:pt x="24136" y="9087"/>
                    <a:pt x="23933" y="8980"/>
                    <a:pt x="23719" y="8884"/>
                  </a:cubicBezTo>
                  <a:cubicBezTo>
                    <a:pt x="20135" y="7194"/>
                    <a:pt x="16361" y="5836"/>
                    <a:pt x="12396" y="5479"/>
                  </a:cubicBezTo>
                  <a:cubicBezTo>
                    <a:pt x="12349" y="5467"/>
                    <a:pt x="12301" y="5467"/>
                    <a:pt x="12253" y="5467"/>
                  </a:cubicBezTo>
                  <a:cubicBezTo>
                    <a:pt x="13551" y="4872"/>
                    <a:pt x="14825" y="4205"/>
                    <a:pt x="16087" y="3515"/>
                  </a:cubicBezTo>
                  <a:cubicBezTo>
                    <a:pt x="16301" y="3896"/>
                    <a:pt x="16813" y="4158"/>
                    <a:pt x="17182" y="4253"/>
                  </a:cubicBezTo>
                  <a:cubicBezTo>
                    <a:pt x="17194" y="4255"/>
                    <a:pt x="17205" y="4257"/>
                    <a:pt x="17215" y="4257"/>
                  </a:cubicBezTo>
                  <a:cubicBezTo>
                    <a:pt x="17351" y="4257"/>
                    <a:pt x="17433" y="4057"/>
                    <a:pt x="17290" y="3991"/>
                  </a:cubicBezTo>
                  <a:cubicBezTo>
                    <a:pt x="17063" y="3884"/>
                    <a:pt x="16849" y="3753"/>
                    <a:pt x="16659" y="3574"/>
                  </a:cubicBezTo>
                  <a:cubicBezTo>
                    <a:pt x="16575" y="3503"/>
                    <a:pt x="16504" y="3408"/>
                    <a:pt x="16444" y="3324"/>
                  </a:cubicBezTo>
                  <a:cubicBezTo>
                    <a:pt x="16551" y="3277"/>
                    <a:pt x="16659" y="3217"/>
                    <a:pt x="16766" y="3157"/>
                  </a:cubicBezTo>
                  <a:cubicBezTo>
                    <a:pt x="17325" y="2860"/>
                    <a:pt x="17909" y="2562"/>
                    <a:pt x="18504" y="2265"/>
                  </a:cubicBezTo>
                  <a:cubicBezTo>
                    <a:pt x="18683" y="2348"/>
                    <a:pt x="18909" y="2395"/>
                    <a:pt x="19076" y="2431"/>
                  </a:cubicBezTo>
                  <a:cubicBezTo>
                    <a:pt x="19305" y="2475"/>
                    <a:pt x="19541" y="2500"/>
                    <a:pt x="19779" y="2500"/>
                  </a:cubicBezTo>
                  <a:cubicBezTo>
                    <a:pt x="19862" y="2500"/>
                    <a:pt x="19945" y="2497"/>
                    <a:pt x="20028" y="2491"/>
                  </a:cubicBezTo>
                  <a:cubicBezTo>
                    <a:pt x="20171" y="2479"/>
                    <a:pt x="20171" y="2265"/>
                    <a:pt x="20028" y="2265"/>
                  </a:cubicBezTo>
                  <a:cubicBezTo>
                    <a:pt x="19989" y="2266"/>
                    <a:pt x="19949" y="2267"/>
                    <a:pt x="19910" y="2267"/>
                  </a:cubicBezTo>
                  <a:cubicBezTo>
                    <a:pt x="19637" y="2267"/>
                    <a:pt x="19359" y="2232"/>
                    <a:pt x="19099" y="2169"/>
                  </a:cubicBezTo>
                  <a:cubicBezTo>
                    <a:pt x="19016" y="2145"/>
                    <a:pt x="18945" y="2110"/>
                    <a:pt x="18861" y="2086"/>
                  </a:cubicBezTo>
                  <a:cubicBezTo>
                    <a:pt x="19742" y="1633"/>
                    <a:pt x="20611" y="1145"/>
                    <a:pt x="21362" y="562"/>
                  </a:cubicBezTo>
                  <a:cubicBezTo>
                    <a:pt x="21468" y="476"/>
                    <a:pt x="21374" y="305"/>
                    <a:pt x="21259" y="305"/>
                  </a:cubicBezTo>
                  <a:cubicBezTo>
                    <a:pt x="21246" y="305"/>
                    <a:pt x="21232" y="307"/>
                    <a:pt x="21219" y="312"/>
                  </a:cubicBezTo>
                  <a:cubicBezTo>
                    <a:pt x="20826" y="467"/>
                    <a:pt x="20421" y="645"/>
                    <a:pt x="20040" y="836"/>
                  </a:cubicBezTo>
                  <a:cubicBezTo>
                    <a:pt x="20040" y="800"/>
                    <a:pt x="20052" y="764"/>
                    <a:pt x="20064" y="729"/>
                  </a:cubicBezTo>
                  <a:cubicBezTo>
                    <a:pt x="20147" y="514"/>
                    <a:pt x="20266" y="336"/>
                    <a:pt x="20350" y="133"/>
                  </a:cubicBezTo>
                  <a:cubicBezTo>
                    <a:pt x="20369" y="67"/>
                    <a:pt x="20304" y="0"/>
                    <a:pt x="20241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7" name="Google Shape;1477;p28"/>
            <p:cNvSpPr/>
            <p:nvPr/>
          </p:nvSpPr>
          <p:spPr>
            <a:xfrm>
              <a:off x="1081200" y="2681725"/>
              <a:ext cx="15025" cy="17300"/>
            </a:xfrm>
            <a:custGeom>
              <a:avLst/>
              <a:gdLst/>
              <a:ahLst/>
              <a:cxnLst/>
              <a:rect l="l" t="t" r="r" b="b"/>
              <a:pathLst>
                <a:path w="601" h="692" extrusionOk="0">
                  <a:moveTo>
                    <a:pt x="120" y="1"/>
                  </a:moveTo>
                  <a:cubicBezTo>
                    <a:pt x="55" y="1"/>
                    <a:pt x="1" y="73"/>
                    <a:pt x="28" y="145"/>
                  </a:cubicBezTo>
                  <a:cubicBezTo>
                    <a:pt x="99" y="323"/>
                    <a:pt x="254" y="490"/>
                    <a:pt x="373" y="645"/>
                  </a:cubicBezTo>
                  <a:cubicBezTo>
                    <a:pt x="395" y="678"/>
                    <a:pt x="428" y="692"/>
                    <a:pt x="460" y="692"/>
                  </a:cubicBezTo>
                  <a:cubicBezTo>
                    <a:pt x="531" y="692"/>
                    <a:pt x="601" y="623"/>
                    <a:pt x="552" y="549"/>
                  </a:cubicBezTo>
                  <a:cubicBezTo>
                    <a:pt x="433" y="371"/>
                    <a:pt x="337" y="168"/>
                    <a:pt x="183" y="26"/>
                  </a:cubicBezTo>
                  <a:cubicBezTo>
                    <a:pt x="162" y="8"/>
                    <a:pt x="140" y="1"/>
                    <a:pt x="12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8" name="Google Shape;1478;p28"/>
            <p:cNvSpPr/>
            <p:nvPr/>
          </p:nvSpPr>
          <p:spPr>
            <a:xfrm>
              <a:off x="1127725" y="2656750"/>
              <a:ext cx="14525" cy="6600"/>
            </a:xfrm>
            <a:custGeom>
              <a:avLst/>
              <a:gdLst/>
              <a:ahLst/>
              <a:cxnLst/>
              <a:rect l="l" t="t" r="r" b="b"/>
              <a:pathLst>
                <a:path w="581" h="264" extrusionOk="0">
                  <a:moveTo>
                    <a:pt x="131" y="1"/>
                  </a:moveTo>
                  <a:cubicBezTo>
                    <a:pt x="12" y="13"/>
                    <a:pt x="0" y="155"/>
                    <a:pt x="107" y="203"/>
                  </a:cubicBezTo>
                  <a:cubicBezTo>
                    <a:pt x="215" y="251"/>
                    <a:pt x="334" y="251"/>
                    <a:pt x="465" y="263"/>
                  </a:cubicBezTo>
                  <a:cubicBezTo>
                    <a:pt x="468" y="263"/>
                    <a:pt x="471" y="263"/>
                    <a:pt x="475" y="263"/>
                  </a:cubicBezTo>
                  <a:cubicBezTo>
                    <a:pt x="572" y="263"/>
                    <a:pt x="581" y="95"/>
                    <a:pt x="488" y="72"/>
                  </a:cubicBezTo>
                  <a:cubicBezTo>
                    <a:pt x="369" y="36"/>
                    <a:pt x="262" y="1"/>
                    <a:pt x="13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79" name="Google Shape;1479;p28"/>
            <p:cNvSpPr/>
            <p:nvPr/>
          </p:nvSpPr>
          <p:spPr>
            <a:xfrm>
              <a:off x="997150" y="2645000"/>
              <a:ext cx="13725" cy="28175"/>
            </a:xfrm>
            <a:custGeom>
              <a:avLst/>
              <a:gdLst/>
              <a:ahLst/>
              <a:cxnLst/>
              <a:rect l="l" t="t" r="r" b="b"/>
              <a:pathLst>
                <a:path w="549" h="1127" extrusionOk="0">
                  <a:moveTo>
                    <a:pt x="108" y="1"/>
                  </a:moveTo>
                  <a:cubicBezTo>
                    <a:pt x="53" y="1"/>
                    <a:pt x="1" y="56"/>
                    <a:pt x="8" y="125"/>
                  </a:cubicBezTo>
                  <a:cubicBezTo>
                    <a:pt x="56" y="435"/>
                    <a:pt x="223" y="756"/>
                    <a:pt x="330" y="1054"/>
                  </a:cubicBezTo>
                  <a:cubicBezTo>
                    <a:pt x="350" y="1104"/>
                    <a:pt x="395" y="1127"/>
                    <a:pt x="437" y="1127"/>
                  </a:cubicBezTo>
                  <a:cubicBezTo>
                    <a:pt x="495" y="1127"/>
                    <a:pt x="548" y="1083"/>
                    <a:pt x="520" y="1006"/>
                  </a:cubicBezTo>
                  <a:cubicBezTo>
                    <a:pt x="425" y="697"/>
                    <a:pt x="354" y="328"/>
                    <a:pt x="187" y="54"/>
                  </a:cubicBezTo>
                  <a:cubicBezTo>
                    <a:pt x="166" y="17"/>
                    <a:pt x="137" y="1"/>
                    <a:pt x="10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0" name="Google Shape;1480;p28"/>
            <p:cNvSpPr/>
            <p:nvPr/>
          </p:nvSpPr>
          <p:spPr>
            <a:xfrm>
              <a:off x="1091400" y="2607100"/>
              <a:ext cx="22325" cy="6525"/>
            </a:xfrm>
            <a:custGeom>
              <a:avLst/>
              <a:gdLst/>
              <a:ahLst/>
              <a:cxnLst/>
              <a:rect l="l" t="t" r="r" b="b"/>
              <a:pathLst>
                <a:path w="893" h="261" extrusionOk="0">
                  <a:moveTo>
                    <a:pt x="573" y="0"/>
                  </a:moveTo>
                  <a:cubicBezTo>
                    <a:pt x="392" y="0"/>
                    <a:pt x="220" y="32"/>
                    <a:pt x="60" y="129"/>
                  </a:cubicBezTo>
                  <a:cubicBezTo>
                    <a:pt x="1" y="165"/>
                    <a:pt x="13" y="260"/>
                    <a:pt x="84" y="260"/>
                  </a:cubicBezTo>
                  <a:cubicBezTo>
                    <a:pt x="286" y="239"/>
                    <a:pt x="488" y="199"/>
                    <a:pt x="689" y="199"/>
                  </a:cubicBezTo>
                  <a:cubicBezTo>
                    <a:pt x="714" y="199"/>
                    <a:pt x="738" y="199"/>
                    <a:pt x="763" y="201"/>
                  </a:cubicBezTo>
                  <a:cubicBezTo>
                    <a:pt x="767" y="201"/>
                    <a:pt x="771" y="201"/>
                    <a:pt x="774" y="201"/>
                  </a:cubicBezTo>
                  <a:cubicBezTo>
                    <a:pt x="893" y="201"/>
                    <a:pt x="878" y="22"/>
                    <a:pt x="763" y="10"/>
                  </a:cubicBezTo>
                  <a:cubicBezTo>
                    <a:pt x="699" y="4"/>
                    <a:pt x="635" y="0"/>
                    <a:pt x="573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1" name="Google Shape;1481;p28"/>
            <p:cNvSpPr/>
            <p:nvPr/>
          </p:nvSpPr>
          <p:spPr>
            <a:xfrm>
              <a:off x="1049725" y="2643275"/>
              <a:ext cx="4975" cy="10850"/>
            </a:xfrm>
            <a:custGeom>
              <a:avLst/>
              <a:gdLst/>
              <a:ahLst/>
              <a:cxnLst/>
              <a:rect l="l" t="t" r="r" b="b"/>
              <a:pathLst>
                <a:path w="199" h="434" extrusionOk="0">
                  <a:moveTo>
                    <a:pt x="70" y="1"/>
                  </a:moveTo>
                  <a:cubicBezTo>
                    <a:pt x="35" y="1"/>
                    <a:pt x="1" y="24"/>
                    <a:pt x="1" y="75"/>
                  </a:cubicBezTo>
                  <a:cubicBezTo>
                    <a:pt x="13" y="182"/>
                    <a:pt x="37" y="278"/>
                    <a:pt x="72" y="385"/>
                  </a:cubicBezTo>
                  <a:cubicBezTo>
                    <a:pt x="77" y="419"/>
                    <a:pt x="100" y="433"/>
                    <a:pt x="124" y="433"/>
                  </a:cubicBezTo>
                  <a:cubicBezTo>
                    <a:pt x="160" y="433"/>
                    <a:pt x="198" y="403"/>
                    <a:pt x="191" y="361"/>
                  </a:cubicBezTo>
                  <a:cubicBezTo>
                    <a:pt x="179" y="254"/>
                    <a:pt x="179" y="147"/>
                    <a:pt x="144" y="51"/>
                  </a:cubicBezTo>
                  <a:cubicBezTo>
                    <a:pt x="133" y="18"/>
                    <a:pt x="101" y="1"/>
                    <a:pt x="7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2" name="Google Shape;1482;p28"/>
            <p:cNvSpPr/>
            <p:nvPr/>
          </p:nvSpPr>
          <p:spPr>
            <a:xfrm>
              <a:off x="1036250" y="2584725"/>
              <a:ext cx="12325" cy="4850"/>
            </a:xfrm>
            <a:custGeom>
              <a:avLst/>
              <a:gdLst/>
              <a:ahLst/>
              <a:cxnLst/>
              <a:rect l="l" t="t" r="r" b="b"/>
              <a:pathLst>
                <a:path w="493" h="194" extrusionOk="0">
                  <a:moveTo>
                    <a:pt x="409" y="0"/>
                  </a:moveTo>
                  <a:cubicBezTo>
                    <a:pt x="290" y="12"/>
                    <a:pt x="195" y="36"/>
                    <a:pt x="87" y="60"/>
                  </a:cubicBezTo>
                  <a:cubicBezTo>
                    <a:pt x="0" y="82"/>
                    <a:pt x="23" y="194"/>
                    <a:pt x="101" y="194"/>
                  </a:cubicBezTo>
                  <a:cubicBezTo>
                    <a:pt x="108" y="194"/>
                    <a:pt x="115" y="193"/>
                    <a:pt x="123" y="191"/>
                  </a:cubicBezTo>
                  <a:cubicBezTo>
                    <a:pt x="218" y="179"/>
                    <a:pt x="326" y="167"/>
                    <a:pt x="421" y="143"/>
                  </a:cubicBezTo>
                  <a:cubicBezTo>
                    <a:pt x="492" y="119"/>
                    <a:pt x="480" y="0"/>
                    <a:pt x="40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3" name="Google Shape;1483;p28"/>
            <p:cNvSpPr/>
            <p:nvPr/>
          </p:nvSpPr>
          <p:spPr>
            <a:xfrm>
              <a:off x="965200" y="2588525"/>
              <a:ext cx="7225" cy="30975"/>
            </a:xfrm>
            <a:custGeom>
              <a:avLst/>
              <a:gdLst/>
              <a:ahLst/>
              <a:cxnLst/>
              <a:rect l="l" t="t" r="r" b="b"/>
              <a:pathLst>
                <a:path w="289" h="1239" extrusionOk="0">
                  <a:moveTo>
                    <a:pt x="226" y="1"/>
                  </a:moveTo>
                  <a:cubicBezTo>
                    <a:pt x="210" y="1"/>
                    <a:pt x="193" y="9"/>
                    <a:pt x="179" y="27"/>
                  </a:cubicBezTo>
                  <a:cubicBezTo>
                    <a:pt x="0" y="360"/>
                    <a:pt x="36" y="801"/>
                    <a:pt x="84" y="1170"/>
                  </a:cubicBezTo>
                  <a:cubicBezTo>
                    <a:pt x="93" y="1218"/>
                    <a:pt x="130" y="1239"/>
                    <a:pt x="169" y="1239"/>
                  </a:cubicBezTo>
                  <a:cubicBezTo>
                    <a:pt x="227" y="1239"/>
                    <a:pt x="289" y="1193"/>
                    <a:pt x="274" y="1122"/>
                  </a:cubicBezTo>
                  <a:cubicBezTo>
                    <a:pt x="215" y="753"/>
                    <a:pt x="286" y="420"/>
                    <a:pt x="286" y="51"/>
                  </a:cubicBezTo>
                  <a:cubicBezTo>
                    <a:pt x="279" y="21"/>
                    <a:pt x="253" y="1"/>
                    <a:pt x="22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4" name="Google Shape;1484;p28"/>
            <p:cNvSpPr/>
            <p:nvPr/>
          </p:nvSpPr>
          <p:spPr>
            <a:xfrm>
              <a:off x="1025325" y="2548050"/>
              <a:ext cx="30375" cy="4550"/>
            </a:xfrm>
            <a:custGeom>
              <a:avLst/>
              <a:gdLst/>
              <a:ahLst/>
              <a:cxnLst/>
              <a:rect l="l" t="t" r="r" b="b"/>
              <a:pathLst>
                <a:path w="1215" h="182" extrusionOk="0">
                  <a:moveTo>
                    <a:pt x="662" y="0"/>
                  </a:moveTo>
                  <a:cubicBezTo>
                    <a:pt x="454" y="0"/>
                    <a:pt x="245" y="20"/>
                    <a:pt x="48" y="74"/>
                  </a:cubicBezTo>
                  <a:cubicBezTo>
                    <a:pt x="1" y="86"/>
                    <a:pt x="12" y="170"/>
                    <a:pt x="60" y="170"/>
                  </a:cubicBezTo>
                  <a:cubicBezTo>
                    <a:pt x="264" y="170"/>
                    <a:pt x="464" y="162"/>
                    <a:pt x="665" y="162"/>
                  </a:cubicBezTo>
                  <a:cubicBezTo>
                    <a:pt x="816" y="162"/>
                    <a:pt x="967" y="166"/>
                    <a:pt x="1120" y="181"/>
                  </a:cubicBezTo>
                  <a:cubicBezTo>
                    <a:pt x="1215" y="181"/>
                    <a:pt x="1215" y="39"/>
                    <a:pt x="1120" y="27"/>
                  </a:cubicBezTo>
                  <a:cubicBezTo>
                    <a:pt x="972" y="11"/>
                    <a:pt x="817" y="0"/>
                    <a:pt x="66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5" name="Google Shape;1485;p28"/>
            <p:cNvSpPr/>
            <p:nvPr/>
          </p:nvSpPr>
          <p:spPr>
            <a:xfrm>
              <a:off x="978600" y="2534025"/>
              <a:ext cx="24425" cy="7575"/>
            </a:xfrm>
            <a:custGeom>
              <a:avLst/>
              <a:gdLst/>
              <a:ahLst/>
              <a:cxnLst/>
              <a:rect l="l" t="t" r="r" b="b"/>
              <a:pathLst>
                <a:path w="977" h="303" extrusionOk="0">
                  <a:moveTo>
                    <a:pt x="790" y="1"/>
                  </a:moveTo>
                  <a:cubicBezTo>
                    <a:pt x="545" y="1"/>
                    <a:pt x="308" y="95"/>
                    <a:pt x="72" y="159"/>
                  </a:cubicBezTo>
                  <a:cubicBezTo>
                    <a:pt x="3" y="182"/>
                    <a:pt x="0" y="303"/>
                    <a:pt x="73" y="303"/>
                  </a:cubicBezTo>
                  <a:cubicBezTo>
                    <a:pt x="77" y="303"/>
                    <a:pt x="80" y="302"/>
                    <a:pt x="84" y="302"/>
                  </a:cubicBezTo>
                  <a:cubicBezTo>
                    <a:pt x="369" y="266"/>
                    <a:pt x="643" y="266"/>
                    <a:pt x="905" y="147"/>
                  </a:cubicBezTo>
                  <a:cubicBezTo>
                    <a:pt x="977" y="111"/>
                    <a:pt x="941" y="4"/>
                    <a:pt x="869" y="4"/>
                  </a:cubicBezTo>
                  <a:cubicBezTo>
                    <a:pt x="843" y="2"/>
                    <a:pt x="816" y="1"/>
                    <a:pt x="79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6" name="Google Shape;1486;p28"/>
            <p:cNvSpPr/>
            <p:nvPr/>
          </p:nvSpPr>
          <p:spPr>
            <a:xfrm>
              <a:off x="389050" y="2617900"/>
              <a:ext cx="12025" cy="18925"/>
            </a:xfrm>
            <a:custGeom>
              <a:avLst/>
              <a:gdLst/>
              <a:ahLst/>
              <a:cxnLst/>
              <a:rect l="l" t="t" r="r" b="b"/>
              <a:pathLst>
                <a:path w="481" h="757" extrusionOk="0">
                  <a:moveTo>
                    <a:pt x="106" y="0"/>
                  </a:moveTo>
                  <a:cubicBezTo>
                    <a:pt x="52" y="0"/>
                    <a:pt x="0" y="45"/>
                    <a:pt x="8" y="114"/>
                  </a:cubicBezTo>
                  <a:cubicBezTo>
                    <a:pt x="56" y="316"/>
                    <a:pt x="175" y="507"/>
                    <a:pt x="258" y="697"/>
                  </a:cubicBezTo>
                  <a:cubicBezTo>
                    <a:pt x="277" y="739"/>
                    <a:pt x="309" y="757"/>
                    <a:pt x="341" y="757"/>
                  </a:cubicBezTo>
                  <a:cubicBezTo>
                    <a:pt x="409" y="757"/>
                    <a:pt x="481" y="679"/>
                    <a:pt x="448" y="590"/>
                  </a:cubicBezTo>
                  <a:cubicBezTo>
                    <a:pt x="365" y="412"/>
                    <a:pt x="306" y="197"/>
                    <a:pt x="186" y="43"/>
                  </a:cubicBezTo>
                  <a:cubicBezTo>
                    <a:pt x="166" y="13"/>
                    <a:pt x="136" y="0"/>
                    <a:pt x="10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7" name="Google Shape;1487;p28"/>
            <p:cNvSpPr/>
            <p:nvPr/>
          </p:nvSpPr>
          <p:spPr>
            <a:xfrm>
              <a:off x="439125" y="2602525"/>
              <a:ext cx="14825" cy="7875"/>
            </a:xfrm>
            <a:custGeom>
              <a:avLst/>
              <a:gdLst/>
              <a:ahLst/>
              <a:cxnLst/>
              <a:rect l="l" t="t" r="r" b="b"/>
              <a:pathLst>
                <a:path w="593" h="315" extrusionOk="0">
                  <a:moveTo>
                    <a:pt x="136" y="0"/>
                  </a:moveTo>
                  <a:cubicBezTo>
                    <a:pt x="45" y="0"/>
                    <a:pt x="0" y="126"/>
                    <a:pt x="88" y="181"/>
                  </a:cubicBezTo>
                  <a:cubicBezTo>
                    <a:pt x="196" y="253"/>
                    <a:pt x="303" y="277"/>
                    <a:pt x="422" y="312"/>
                  </a:cubicBezTo>
                  <a:cubicBezTo>
                    <a:pt x="429" y="314"/>
                    <a:pt x="437" y="315"/>
                    <a:pt x="444" y="315"/>
                  </a:cubicBezTo>
                  <a:cubicBezTo>
                    <a:pt x="538" y="315"/>
                    <a:pt x="593" y="178"/>
                    <a:pt x="493" y="134"/>
                  </a:cubicBezTo>
                  <a:cubicBezTo>
                    <a:pt x="386" y="74"/>
                    <a:pt x="291" y="15"/>
                    <a:pt x="160" y="3"/>
                  </a:cubicBezTo>
                  <a:cubicBezTo>
                    <a:pt x="152" y="1"/>
                    <a:pt x="144" y="0"/>
                    <a:pt x="13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8" name="Google Shape;1488;p28"/>
            <p:cNvSpPr/>
            <p:nvPr/>
          </p:nvSpPr>
          <p:spPr>
            <a:xfrm>
              <a:off x="313025" y="2565550"/>
              <a:ext cx="9125" cy="29375"/>
            </a:xfrm>
            <a:custGeom>
              <a:avLst/>
              <a:gdLst/>
              <a:ahLst/>
              <a:cxnLst/>
              <a:rect l="l" t="t" r="r" b="b"/>
              <a:pathLst>
                <a:path w="365" h="1175" extrusionOk="0">
                  <a:moveTo>
                    <a:pt x="122" y="0"/>
                  </a:moveTo>
                  <a:cubicBezTo>
                    <a:pt x="76" y="0"/>
                    <a:pt x="31" y="30"/>
                    <a:pt x="25" y="89"/>
                  </a:cubicBezTo>
                  <a:cubicBezTo>
                    <a:pt x="1" y="422"/>
                    <a:pt x="108" y="779"/>
                    <a:pt x="168" y="1101"/>
                  </a:cubicBezTo>
                  <a:cubicBezTo>
                    <a:pt x="173" y="1150"/>
                    <a:pt x="216" y="1174"/>
                    <a:pt x="260" y="1174"/>
                  </a:cubicBezTo>
                  <a:cubicBezTo>
                    <a:pt x="312" y="1174"/>
                    <a:pt x="364" y="1141"/>
                    <a:pt x="358" y="1077"/>
                  </a:cubicBezTo>
                  <a:cubicBezTo>
                    <a:pt x="322" y="755"/>
                    <a:pt x="322" y="386"/>
                    <a:pt x="215" y="65"/>
                  </a:cubicBezTo>
                  <a:cubicBezTo>
                    <a:pt x="199" y="21"/>
                    <a:pt x="160" y="0"/>
                    <a:pt x="122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89" name="Google Shape;1489;p28"/>
            <p:cNvSpPr/>
            <p:nvPr/>
          </p:nvSpPr>
          <p:spPr>
            <a:xfrm>
              <a:off x="412750" y="2548100"/>
              <a:ext cx="22750" cy="6625"/>
            </a:xfrm>
            <a:custGeom>
              <a:avLst/>
              <a:gdLst/>
              <a:ahLst/>
              <a:cxnLst/>
              <a:rect l="l" t="t" r="r" b="b"/>
              <a:pathLst>
                <a:path w="910" h="265" extrusionOk="0">
                  <a:moveTo>
                    <a:pt x="364" y="0"/>
                  </a:moveTo>
                  <a:cubicBezTo>
                    <a:pt x="266" y="0"/>
                    <a:pt x="169" y="14"/>
                    <a:pt x="72" y="48"/>
                  </a:cubicBezTo>
                  <a:cubicBezTo>
                    <a:pt x="0" y="72"/>
                    <a:pt x="12" y="179"/>
                    <a:pt x="84" y="191"/>
                  </a:cubicBezTo>
                  <a:cubicBezTo>
                    <a:pt x="310" y="203"/>
                    <a:pt x="524" y="203"/>
                    <a:pt x="739" y="263"/>
                  </a:cubicBezTo>
                  <a:cubicBezTo>
                    <a:pt x="746" y="264"/>
                    <a:pt x="753" y="265"/>
                    <a:pt x="760" y="265"/>
                  </a:cubicBezTo>
                  <a:cubicBezTo>
                    <a:pt x="864" y="265"/>
                    <a:pt x="910" y="106"/>
                    <a:pt x="798" y="72"/>
                  </a:cubicBezTo>
                  <a:cubicBezTo>
                    <a:pt x="650" y="30"/>
                    <a:pt x="507" y="0"/>
                    <a:pt x="36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0" name="Google Shape;1490;p28"/>
            <p:cNvSpPr/>
            <p:nvPr/>
          </p:nvSpPr>
          <p:spPr>
            <a:xfrm>
              <a:off x="365125" y="2573850"/>
              <a:ext cx="4200" cy="10975"/>
            </a:xfrm>
            <a:custGeom>
              <a:avLst/>
              <a:gdLst/>
              <a:ahLst/>
              <a:cxnLst/>
              <a:rect l="l" t="t" r="r" b="b"/>
              <a:pathLst>
                <a:path w="168" h="439" extrusionOk="0">
                  <a:moveTo>
                    <a:pt x="84" y="1"/>
                  </a:moveTo>
                  <a:cubicBezTo>
                    <a:pt x="51" y="1"/>
                    <a:pt x="18" y="19"/>
                    <a:pt x="12" y="54"/>
                  </a:cubicBezTo>
                  <a:cubicBezTo>
                    <a:pt x="0" y="161"/>
                    <a:pt x="12" y="269"/>
                    <a:pt x="24" y="376"/>
                  </a:cubicBezTo>
                  <a:cubicBezTo>
                    <a:pt x="24" y="417"/>
                    <a:pt x="54" y="438"/>
                    <a:pt x="85" y="438"/>
                  </a:cubicBezTo>
                  <a:cubicBezTo>
                    <a:pt x="117" y="438"/>
                    <a:pt x="149" y="417"/>
                    <a:pt x="155" y="376"/>
                  </a:cubicBezTo>
                  <a:cubicBezTo>
                    <a:pt x="155" y="269"/>
                    <a:pt x="167" y="161"/>
                    <a:pt x="155" y="54"/>
                  </a:cubicBezTo>
                  <a:cubicBezTo>
                    <a:pt x="149" y="19"/>
                    <a:pt x="117" y="1"/>
                    <a:pt x="8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1" name="Google Shape;1491;p28"/>
            <p:cNvSpPr/>
            <p:nvPr/>
          </p:nvSpPr>
          <p:spPr>
            <a:xfrm>
              <a:off x="363625" y="2515225"/>
              <a:ext cx="11950" cy="3825"/>
            </a:xfrm>
            <a:custGeom>
              <a:avLst/>
              <a:gdLst/>
              <a:ahLst/>
              <a:cxnLst/>
              <a:rect l="l" t="t" r="r" b="b"/>
              <a:pathLst>
                <a:path w="478" h="153" extrusionOk="0">
                  <a:moveTo>
                    <a:pt x="299" y="1"/>
                  </a:moveTo>
                  <a:cubicBezTo>
                    <a:pt x="227" y="1"/>
                    <a:pt x="156" y="6"/>
                    <a:pt x="84" y="6"/>
                  </a:cubicBezTo>
                  <a:cubicBezTo>
                    <a:pt x="1" y="6"/>
                    <a:pt x="1" y="137"/>
                    <a:pt x="84" y="149"/>
                  </a:cubicBezTo>
                  <a:cubicBezTo>
                    <a:pt x="138" y="149"/>
                    <a:pt x="191" y="152"/>
                    <a:pt x="245" y="152"/>
                  </a:cubicBezTo>
                  <a:cubicBezTo>
                    <a:pt x="299" y="152"/>
                    <a:pt x="352" y="149"/>
                    <a:pt x="406" y="137"/>
                  </a:cubicBezTo>
                  <a:cubicBezTo>
                    <a:pt x="477" y="137"/>
                    <a:pt x="477" y="18"/>
                    <a:pt x="406" y="6"/>
                  </a:cubicBezTo>
                  <a:cubicBezTo>
                    <a:pt x="370" y="2"/>
                    <a:pt x="334" y="1"/>
                    <a:pt x="299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2" name="Google Shape;1492;p28"/>
            <p:cNvSpPr/>
            <p:nvPr/>
          </p:nvSpPr>
          <p:spPr>
            <a:xfrm>
              <a:off x="289825" y="2504625"/>
              <a:ext cx="10350" cy="30225"/>
            </a:xfrm>
            <a:custGeom>
              <a:avLst/>
              <a:gdLst/>
              <a:ahLst/>
              <a:cxnLst/>
              <a:rect l="l" t="t" r="r" b="b"/>
              <a:pathLst>
                <a:path w="414" h="1209" extrusionOk="0">
                  <a:moveTo>
                    <a:pt x="351" y="1"/>
                  </a:moveTo>
                  <a:cubicBezTo>
                    <a:pt x="341" y="1"/>
                    <a:pt x="331" y="5"/>
                    <a:pt x="322" y="13"/>
                  </a:cubicBezTo>
                  <a:cubicBezTo>
                    <a:pt x="72" y="311"/>
                    <a:pt x="24" y="740"/>
                    <a:pt x="0" y="1109"/>
                  </a:cubicBezTo>
                  <a:cubicBezTo>
                    <a:pt x="0" y="1176"/>
                    <a:pt x="50" y="1209"/>
                    <a:pt x="100" y="1209"/>
                  </a:cubicBezTo>
                  <a:cubicBezTo>
                    <a:pt x="148" y="1209"/>
                    <a:pt x="197" y="1179"/>
                    <a:pt x="203" y="1121"/>
                  </a:cubicBezTo>
                  <a:cubicBezTo>
                    <a:pt x="215" y="740"/>
                    <a:pt x="345" y="430"/>
                    <a:pt x="405" y="61"/>
                  </a:cubicBezTo>
                  <a:cubicBezTo>
                    <a:pt x="414" y="34"/>
                    <a:pt x="383" y="1"/>
                    <a:pt x="351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3" name="Google Shape;1493;p28"/>
            <p:cNvSpPr/>
            <p:nvPr/>
          </p:nvSpPr>
          <p:spPr>
            <a:xfrm>
              <a:off x="359475" y="2477350"/>
              <a:ext cx="30500" cy="7750"/>
            </a:xfrm>
            <a:custGeom>
              <a:avLst/>
              <a:gdLst/>
              <a:ahLst/>
              <a:cxnLst/>
              <a:rect l="l" t="t" r="r" b="b"/>
              <a:pathLst>
                <a:path w="1220" h="310" extrusionOk="0">
                  <a:moveTo>
                    <a:pt x="243" y="1"/>
                  </a:moveTo>
                  <a:cubicBezTo>
                    <a:pt x="186" y="1"/>
                    <a:pt x="129" y="3"/>
                    <a:pt x="72" y="9"/>
                  </a:cubicBezTo>
                  <a:cubicBezTo>
                    <a:pt x="12" y="9"/>
                    <a:pt x="0" y="81"/>
                    <a:pt x="60" y="92"/>
                  </a:cubicBezTo>
                  <a:cubicBezTo>
                    <a:pt x="405" y="164"/>
                    <a:pt x="750" y="200"/>
                    <a:pt x="1096" y="307"/>
                  </a:cubicBezTo>
                  <a:cubicBezTo>
                    <a:pt x="1102" y="309"/>
                    <a:pt x="1108" y="309"/>
                    <a:pt x="1114" y="309"/>
                  </a:cubicBezTo>
                  <a:cubicBezTo>
                    <a:pt x="1185" y="309"/>
                    <a:pt x="1219" y="186"/>
                    <a:pt x="1131" y="164"/>
                  </a:cubicBezTo>
                  <a:cubicBezTo>
                    <a:pt x="841" y="74"/>
                    <a:pt x="543" y="1"/>
                    <a:pt x="243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4" name="Google Shape;1494;p28"/>
            <p:cNvSpPr/>
            <p:nvPr/>
          </p:nvSpPr>
          <p:spPr>
            <a:xfrm>
              <a:off x="315725" y="2455875"/>
              <a:ext cx="24725" cy="5600"/>
            </a:xfrm>
            <a:custGeom>
              <a:avLst/>
              <a:gdLst/>
              <a:ahLst/>
              <a:cxnLst/>
              <a:rect l="l" t="t" r="r" b="b"/>
              <a:pathLst>
                <a:path w="989" h="224" extrusionOk="0">
                  <a:moveTo>
                    <a:pt x="628" y="1"/>
                  </a:moveTo>
                  <a:cubicBezTo>
                    <a:pt x="451" y="1"/>
                    <a:pt x="273" y="31"/>
                    <a:pt x="95" y="47"/>
                  </a:cubicBezTo>
                  <a:cubicBezTo>
                    <a:pt x="0" y="47"/>
                    <a:pt x="0" y="178"/>
                    <a:pt x="95" y="178"/>
                  </a:cubicBezTo>
                  <a:cubicBezTo>
                    <a:pt x="273" y="193"/>
                    <a:pt x="451" y="223"/>
                    <a:pt x="628" y="223"/>
                  </a:cubicBezTo>
                  <a:cubicBezTo>
                    <a:pt x="724" y="223"/>
                    <a:pt x="821" y="215"/>
                    <a:pt x="917" y="189"/>
                  </a:cubicBezTo>
                  <a:cubicBezTo>
                    <a:pt x="988" y="166"/>
                    <a:pt x="988" y="58"/>
                    <a:pt x="917" y="35"/>
                  </a:cubicBezTo>
                  <a:cubicBezTo>
                    <a:pt x="821" y="10"/>
                    <a:pt x="724" y="1"/>
                    <a:pt x="62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5" name="Google Shape;1495;p28"/>
            <p:cNvSpPr/>
            <p:nvPr/>
          </p:nvSpPr>
          <p:spPr>
            <a:xfrm>
              <a:off x="-100400" y="2189725"/>
              <a:ext cx="69375" cy="69375"/>
            </a:xfrm>
            <a:custGeom>
              <a:avLst/>
              <a:gdLst/>
              <a:ahLst/>
              <a:cxnLst/>
              <a:rect l="l" t="t" r="r" b="b"/>
              <a:pathLst>
                <a:path w="2775" h="2775" extrusionOk="0">
                  <a:moveTo>
                    <a:pt x="1381" y="1"/>
                  </a:moveTo>
                  <a:cubicBezTo>
                    <a:pt x="619" y="1"/>
                    <a:pt x="0" y="632"/>
                    <a:pt x="0" y="1394"/>
                  </a:cubicBezTo>
                  <a:cubicBezTo>
                    <a:pt x="0" y="2156"/>
                    <a:pt x="619" y="2775"/>
                    <a:pt x="1381" y="2775"/>
                  </a:cubicBezTo>
                  <a:cubicBezTo>
                    <a:pt x="2155" y="2775"/>
                    <a:pt x="2774" y="2156"/>
                    <a:pt x="2774" y="1394"/>
                  </a:cubicBezTo>
                  <a:cubicBezTo>
                    <a:pt x="2774" y="632"/>
                    <a:pt x="2155" y="1"/>
                    <a:pt x="138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6" name="Google Shape;1496;p28"/>
            <p:cNvSpPr/>
            <p:nvPr/>
          </p:nvSpPr>
          <p:spPr>
            <a:xfrm>
              <a:off x="698200" y="2489475"/>
              <a:ext cx="92600" cy="92900"/>
            </a:xfrm>
            <a:custGeom>
              <a:avLst/>
              <a:gdLst/>
              <a:ahLst/>
              <a:cxnLst/>
              <a:rect l="l" t="t" r="r" b="b"/>
              <a:pathLst>
                <a:path w="3704" h="3716" extrusionOk="0">
                  <a:moveTo>
                    <a:pt x="1858" y="0"/>
                  </a:moveTo>
                  <a:cubicBezTo>
                    <a:pt x="834" y="0"/>
                    <a:pt x="1" y="834"/>
                    <a:pt x="1" y="1858"/>
                  </a:cubicBezTo>
                  <a:cubicBezTo>
                    <a:pt x="1" y="2882"/>
                    <a:pt x="834" y="3715"/>
                    <a:pt x="1858" y="3715"/>
                  </a:cubicBezTo>
                  <a:cubicBezTo>
                    <a:pt x="2882" y="3715"/>
                    <a:pt x="3703" y="2882"/>
                    <a:pt x="3703" y="1858"/>
                  </a:cubicBezTo>
                  <a:cubicBezTo>
                    <a:pt x="3703" y="834"/>
                    <a:pt x="2882" y="0"/>
                    <a:pt x="185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7" name="Google Shape;1497;p28"/>
            <p:cNvSpPr/>
            <p:nvPr/>
          </p:nvSpPr>
          <p:spPr>
            <a:xfrm>
              <a:off x="834525" y="2197175"/>
              <a:ext cx="92900" cy="92900"/>
            </a:xfrm>
            <a:custGeom>
              <a:avLst/>
              <a:gdLst/>
              <a:ahLst/>
              <a:cxnLst/>
              <a:rect l="l" t="t" r="r" b="b"/>
              <a:pathLst>
                <a:path w="3716" h="3716" extrusionOk="0">
                  <a:moveTo>
                    <a:pt x="1858" y="0"/>
                  </a:moveTo>
                  <a:cubicBezTo>
                    <a:pt x="834" y="0"/>
                    <a:pt x="1" y="834"/>
                    <a:pt x="1" y="1858"/>
                  </a:cubicBezTo>
                  <a:cubicBezTo>
                    <a:pt x="1" y="2882"/>
                    <a:pt x="834" y="3715"/>
                    <a:pt x="1858" y="3715"/>
                  </a:cubicBezTo>
                  <a:cubicBezTo>
                    <a:pt x="2882" y="3715"/>
                    <a:pt x="3715" y="2882"/>
                    <a:pt x="3715" y="1858"/>
                  </a:cubicBezTo>
                  <a:cubicBezTo>
                    <a:pt x="3715" y="834"/>
                    <a:pt x="2882" y="0"/>
                    <a:pt x="1858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8" name="Google Shape;1498;p28"/>
            <p:cNvSpPr/>
            <p:nvPr/>
          </p:nvSpPr>
          <p:spPr>
            <a:xfrm>
              <a:off x="595225" y="2497800"/>
              <a:ext cx="34250" cy="34250"/>
            </a:xfrm>
            <a:custGeom>
              <a:avLst/>
              <a:gdLst/>
              <a:ahLst/>
              <a:cxnLst/>
              <a:rect l="l" t="t" r="r" b="b"/>
              <a:pathLst>
                <a:path w="1370" h="1370" extrusionOk="0">
                  <a:moveTo>
                    <a:pt x="691" y="1"/>
                  </a:moveTo>
                  <a:cubicBezTo>
                    <a:pt x="310" y="1"/>
                    <a:pt x="0" y="310"/>
                    <a:pt x="0" y="691"/>
                  </a:cubicBezTo>
                  <a:cubicBezTo>
                    <a:pt x="0" y="1060"/>
                    <a:pt x="310" y="1370"/>
                    <a:pt x="691" y="1370"/>
                  </a:cubicBezTo>
                  <a:cubicBezTo>
                    <a:pt x="1060" y="1370"/>
                    <a:pt x="1369" y="1060"/>
                    <a:pt x="1369" y="691"/>
                  </a:cubicBezTo>
                  <a:cubicBezTo>
                    <a:pt x="1369" y="310"/>
                    <a:pt x="1060" y="1"/>
                    <a:pt x="691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499" name="Google Shape;1499;p28"/>
            <p:cNvSpPr/>
            <p:nvPr/>
          </p:nvSpPr>
          <p:spPr>
            <a:xfrm>
              <a:off x="311850" y="2168000"/>
              <a:ext cx="34250" cy="34250"/>
            </a:xfrm>
            <a:custGeom>
              <a:avLst/>
              <a:gdLst/>
              <a:ahLst/>
              <a:cxnLst/>
              <a:rect l="l" t="t" r="r" b="b"/>
              <a:pathLst>
                <a:path w="1370" h="1370" extrusionOk="0">
                  <a:moveTo>
                    <a:pt x="679" y="1"/>
                  </a:moveTo>
                  <a:cubicBezTo>
                    <a:pt x="310" y="1"/>
                    <a:pt x="0" y="310"/>
                    <a:pt x="0" y="679"/>
                  </a:cubicBezTo>
                  <a:cubicBezTo>
                    <a:pt x="0" y="1060"/>
                    <a:pt x="310" y="1370"/>
                    <a:pt x="679" y="1370"/>
                  </a:cubicBezTo>
                  <a:cubicBezTo>
                    <a:pt x="1060" y="1370"/>
                    <a:pt x="1369" y="1060"/>
                    <a:pt x="1369" y="679"/>
                  </a:cubicBezTo>
                  <a:cubicBezTo>
                    <a:pt x="1369" y="310"/>
                    <a:pt x="1060" y="1"/>
                    <a:pt x="679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0" name="Google Shape;1500;p28"/>
            <p:cNvSpPr/>
            <p:nvPr/>
          </p:nvSpPr>
          <p:spPr>
            <a:xfrm>
              <a:off x="138600" y="2394225"/>
              <a:ext cx="34275" cy="34250"/>
            </a:xfrm>
            <a:custGeom>
              <a:avLst/>
              <a:gdLst/>
              <a:ahLst/>
              <a:cxnLst/>
              <a:rect l="l" t="t" r="r" b="b"/>
              <a:pathLst>
                <a:path w="1371" h="1370" extrusionOk="0">
                  <a:moveTo>
                    <a:pt x="691" y="0"/>
                  </a:moveTo>
                  <a:cubicBezTo>
                    <a:pt x="310" y="0"/>
                    <a:pt x="1" y="310"/>
                    <a:pt x="1" y="691"/>
                  </a:cubicBezTo>
                  <a:cubicBezTo>
                    <a:pt x="1" y="1060"/>
                    <a:pt x="310" y="1370"/>
                    <a:pt x="691" y="1370"/>
                  </a:cubicBezTo>
                  <a:cubicBezTo>
                    <a:pt x="1060" y="1370"/>
                    <a:pt x="1370" y="1060"/>
                    <a:pt x="1370" y="691"/>
                  </a:cubicBezTo>
                  <a:cubicBezTo>
                    <a:pt x="1370" y="310"/>
                    <a:pt x="1060" y="0"/>
                    <a:pt x="691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1" name="Google Shape;1501;p28"/>
            <p:cNvSpPr/>
            <p:nvPr/>
          </p:nvSpPr>
          <p:spPr>
            <a:xfrm>
              <a:off x="7124215" y="4833451"/>
              <a:ext cx="92000" cy="92000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846" y="1"/>
                  </a:moveTo>
                  <a:cubicBezTo>
                    <a:pt x="822" y="1"/>
                    <a:pt x="0" y="822"/>
                    <a:pt x="0" y="1846"/>
                  </a:cubicBezTo>
                  <a:cubicBezTo>
                    <a:pt x="0" y="2858"/>
                    <a:pt x="822" y="3680"/>
                    <a:pt x="1846" y="3680"/>
                  </a:cubicBezTo>
                  <a:cubicBezTo>
                    <a:pt x="2858" y="3680"/>
                    <a:pt x="3679" y="2858"/>
                    <a:pt x="3679" y="1846"/>
                  </a:cubicBezTo>
                  <a:cubicBezTo>
                    <a:pt x="3679" y="822"/>
                    <a:pt x="2858" y="1"/>
                    <a:pt x="184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2" name="Google Shape;1502;p28"/>
            <p:cNvSpPr/>
            <p:nvPr/>
          </p:nvSpPr>
          <p:spPr>
            <a:xfrm>
              <a:off x="1710963" y="4576525"/>
              <a:ext cx="91700" cy="92000"/>
            </a:xfrm>
            <a:custGeom>
              <a:avLst/>
              <a:gdLst/>
              <a:ahLst/>
              <a:cxnLst/>
              <a:rect l="l" t="t" r="r" b="b"/>
              <a:pathLst>
                <a:path w="3668" h="3680" extrusionOk="0">
                  <a:moveTo>
                    <a:pt x="1834" y="0"/>
                  </a:moveTo>
                  <a:cubicBezTo>
                    <a:pt x="822" y="0"/>
                    <a:pt x="1" y="822"/>
                    <a:pt x="1" y="1846"/>
                  </a:cubicBezTo>
                  <a:cubicBezTo>
                    <a:pt x="1" y="2858"/>
                    <a:pt x="822" y="3679"/>
                    <a:pt x="1834" y="3679"/>
                  </a:cubicBezTo>
                  <a:cubicBezTo>
                    <a:pt x="2846" y="3679"/>
                    <a:pt x="3668" y="2858"/>
                    <a:pt x="3668" y="1846"/>
                  </a:cubicBezTo>
                  <a:cubicBezTo>
                    <a:pt x="3668" y="822"/>
                    <a:pt x="2846" y="0"/>
                    <a:pt x="183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3" name="Google Shape;1503;p28"/>
            <p:cNvSpPr/>
            <p:nvPr/>
          </p:nvSpPr>
          <p:spPr>
            <a:xfrm>
              <a:off x="5939013" y="4414063"/>
              <a:ext cx="27700" cy="27700"/>
            </a:xfrm>
            <a:custGeom>
              <a:avLst/>
              <a:gdLst/>
              <a:ahLst/>
              <a:cxnLst/>
              <a:rect l="l" t="t" r="r" b="b"/>
              <a:pathLst>
                <a:path w="1108" h="1108" extrusionOk="0">
                  <a:moveTo>
                    <a:pt x="548" y="0"/>
                  </a:moveTo>
                  <a:cubicBezTo>
                    <a:pt x="251" y="0"/>
                    <a:pt x="1" y="250"/>
                    <a:pt x="1" y="548"/>
                  </a:cubicBezTo>
                  <a:cubicBezTo>
                    <a:pt x="1" y="858"/>
                    <a:pt x="251" y="1108"/>
                    <a:pt x="548" y="1108"/>
                  </a:cubicBezTo>
                  <a:cubicBezTo>
                    <a:pt x="858" y="1108"/>
                    <a:pt x="1108" y="858"/>
                    <a:pt x="1108" y="548"/>
                  </a:cubicBezTo>
                  <a:cubicBezTo>
                    <a:pt x="1108" y="250"/>
                    <a:pt x="858" y="0"/>
                    <a:pt x="54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4" name="Google Shape;1504;p28"/>
            <p:cNvSpPr/>
            <p:nvPr/>
          </p:nvSpPr>
          <p:spPr>
            <a:xfrm>
              <a:off x="8040138" y="2930213"/>
              <a:ext cx="27725" cy="27700"/>
            </a:xfrm>
            <a:custGeom>
              <a:avLst/>
              <a:gdLst/>
              <a:ahLst/>
              <a:cxnLst/>
              <a:rect l="l" t="t" r="r" b="b"/>
              <a:pathLst>
                <a:path w="1109" h="1108" extrusionOk="0">
                  <a:moveTo>
                    <a:pt x="549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58"/>
                    <a:pt x="251" y="1108"/>
                    <a:pt x="549" y="1108"/>
                  </a:cubicBezTo>
                  <a:cubicBezTo>
                    <a:pt x="858" y="1108"/>
                    <a:pt x="1108" y="858"/>
                    <a:pt x="1108" y="560"/>
                  </a:cubicBezTo>
                  <a:cubicBezTo>
                    <a:pt x="1108" y="250"/>
                    <a:pt x="858" y="0"/>
                    <a:pt x="54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5" name="Google Shape;1505;p28"/>
            <p:cNvSpPr/>
            <p:nvPr/>
          </p:nvSpPr>
          <p:spPr>
            <a:xfrm>
              <a:off x="8528450" y="1822750"/>
              <a:ext cx="27425" cy="27725"/>
            </a:xfrm>
            <a:custGeom>
              <a:avLst/>
              <a:gdLst/>
              <a:ahLst/>
              <a:cxnLst/>
              <a:rect l="l" t="t" r="r" b="b"/>
              <a:pathLst>
                <a:path w="1097" h="1109" extrusionOk="0">
                  <a:moveTo>
                    <a:pt x="549" y="1"/>
                  </a:moveTo>
                  <a:cubicBezTo>
                    <a:pt x="239" y="1"/>
                    <a:pt x="1" y="251"/>
                    <a:pt x="1" y="549"/>
                  </a:cubicBezTo>
                  <a:cubicBezTo>
                    <a:pt x="1" y="858"/>
                    <a:pt x="239" y="1108"/>
                    <a:pt x="549" y="1108"/>
                  </a:cubicBezTo>
                  <a:cubicBezTo>
                    <a:pt x="858" y="1108"/>
                    <a:pt x="1096" y="858"/>
                    <a:pt x="1096" y="549"/>
                  </a:cubicBezTo>
                  <a:cubicBezTo>
                    <a:pt x="1096" y="251"/>
                    <a:pt x="858" y="1"/>
                    <a:pt x="549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6" name="Google Shape;1506;p28"/>
            <p:cNvSpPr/>
            <p:nvPr/>
          </p:nvSpPr>
          <p:spPr>
            <a:xfrm>
              <a:off x="8543933" y="916730"/>
              <a:ext cx="27700" cy="27700"/>
            </a:xfrm>
            <a:custGeom>
              <a:avLst/>
              <a:gdLst/>
              <a:ahLst/>
              <a:cxnLst/>
              <a:rect l="l" t="t" r="r" b="b"/>
              <a:pathLst>
                <a:path w="1108" h="1108" extrusionOk="0">
                  <a:moveTo>
                    <a:pt x="560" y="0"/>
                  </a:moveTo>
                  <a:cubicBezTo>
                    <a:pt x="250" y="0"/>
                    <a:pt x="0" y="250"/>
                    <a:pt x="0" y="548"/>
                  </a:cubicBezTo>
                  <a:cubicBezTo>
                    <a:pt x="0" y="857"/>
                    <a:pt x="250" y="1107"/>
                    <a:pt x="560" y="1107"/>
                  </a:cubicBezTo>
                  <a:cubicBezTo>
                    <a:pt x="857" y="1107"/>
                    <a:pt x="1107" y="857"/>
                    <a:pt x="1107" y="548"/>
                  </a:cubicBezTo>
                  <a:cubicBezTo>
                    <a:pt x="1107" y="250"/>
                    <a:pt x="857" y="0"/>
                    <a:pt x="56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7" name="Google Shape;1507;p28"/>
            <p:cNvSpPr/>
            <p:nvPr/>
          </p:nvSpPr>
          <p:spPr>
            <a:xfrm>
              <a:off x="614413" y="2937888"/>
              <a:ext cx="27700" cy="27725"/>
            </a:xfrm>
            <a:custGeom>
              <a:avLst/>
              <a:gdLst/>
              <a:ahLst/>
              <a:cxnLst/>
              <a:rect l="l" t="t" r="r" b="b"/>
              <a:pathLst>
                <a:path w="1108" h="1109" extrusionOk="0">
                  <a:moveTo>
                    <a:pt x="548" y="1"/>
                  </a:moveTo>
                  <a:cubicBezTo>
                    <a:pt x="251" y="1"/>
                    <a:pt x="1" y="251"/>
                    <a:pt x="1" y="560"/>
                  </a:cubicBezTo>
                  <a:cubicBezTo>
                    <a:pt x="1" y="858"/>
                    <a:pt x="251" y="1108"/>
                    <a:pt x="548" y="1108"/>
                  </a:cubicBezTo>
                  <a:cubicBezTo>
                    <a:pt x="858" y="1108"/>
                    <a:pt x="1108" y="858"/>
                    <a:pt x="1108" y="560"/>
                  </a:cubicBezTo>
                  <a:cubicBezTo>
                    <a:pt x="1108" y="251"/>
                    <a:pt x="858" y="1"/>
                    <a:pt x="54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8" name="Google Shape;1508;p28"/>
            <p:cNvSpPr/>
            <p:nvPr/>
          </p:nvSpPr>
          <p:spPr>
            <a:xfrm>
              <a:off x="2160775" y="129013"/>
              <a:ext cx="91700" cy="92000"/>
            </a:xfrm>
            <a:custGeom>
              <a:avLst/>
              <a:gdLst/>
              <a:ahLst/>
              <a:cxnLst/>
              <a:rect l="l" t="t" r="r" b="b"/>
              <a:pathLst>
                <a:path w="3668" h="3680" extrusionOk="0">
                  <a:moveTo>
                    <a:pt x="1834" y="1"/>
                  </a:moveTo>
                  <a:cubicBezTo>
                    <a:pt x="822" y="1"/>
                    <a:pt x="0" y="822"/>
                    <a:pt x="0" y="1834"/>
                  </a:cubicBezTo>
                  <a:cubicBezTo>
                    <a:pt x="0" y="2847"/>
                    <a:pt x="822" y="3680"/>
                    <a:pt x="1834" y="3680"/>
                  </a:cubicBezTo>
                  <a:cubicBezTo>
                    <a:pt x="2846" y="3680"/>
                    <a:pt x="3667" y="2847"/>
                    <a:pt x="3667" y="1834"/>
                  </a:cubicBezTo>
                  <a:cubicBezTo>
                    <a:pt x="3667" y="822"/>
                    <a:pt x="2846" y="1"/>
                    <a:pt x="183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09" name="Google Shape;1509;p28"/>
            <p:cNvSpPr/>
            <p:nvPr/>
          </p:nvSpPr>
          <p:spPr>
            <a:xfrm>
              <a:off x="338463" y="917738"/>
              <a:ext cx="91700" cy="91700"/>
            </a:xfrm>
            <a:custGeom>
              <a:avLst/>
              <a:gdLst/>
              <a:ahLst/>
              <a:cxnLst/>
              <a:rect l="l" t="t" r="r" b="b"/>
              <a:pathLst>
                <a:path w="3668" h="3668" extrusionOk="0">
                  <a:moveTo>
                    <a:pt x="1834" y="0"/>
                  </a:moveTo>
                  <a:cubicBezTo>
                    <a:pt x="822" y="0"/>
                    <a:pt x="1" y="822"/>
                    <a:pt x="1" y="1834"/>
                  </a:cubicBezTo>
                  <a:cubicBezTo>
                    <a:pt x="1" y="2846"/>
                    <a:pt x="822" y="3667"/>
                    <a:pt x="1834" y="3667"/>
                  </a:cubicBezTo>
                  <a:cubicBezTo>
                    <a:pt x="2846" y="3667"/>
                    <a:pt x="3668" y="2846"/>
                    <a:pt x="3668" y="1834"/>
                  </a:cubicBezTo>
                  <a:cubicBezTo>
                    <a:pt x="3668" y="822"/>
                    <a:pt x="2846" y="0"/>
                    <a:pt x="183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0" name="Google Shape;1510;p28"/>
            <p:cNvSpPr/>
            <p:nvPr/>
          </p:nvSpPr>
          <p:spPr>
            <a:xfrm>
              <a:off x="931822" y="3371476"/>
              <a:ext cx="92000" cy="92000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834" y="1"/>
                  </a:moveTo>
                  <a:cubicBezTo>
                    <a:pt x="822" y="1"/>
                    <a:pt x="0" y="822"/>
                    <a:pt x="0" y="1834"/>
                  </a:cubicBezTo>
                  <a:cubicBezTo>
                    <a:pt x="0" y="2858"/>
                    <a:pt x="822" y="3680"/>
                    <a:pt x="1834" y="3680"/>
                  </a:cubicBezTo>
                  <a:cubicBezTo>
                    <a:pt x="2858" y="3680"/>
                    <a:pt x="3679" y="2858"/>
                    <a:pt x="3679" y="1834"/>
                  </a:cubicBezTo>
                  <a:cubicBezTo>
                    <a:pt x="3679" y="822"/>
                    <a:pt x="2858" y="1"/>
                    <a:pt x="1834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1" name="Google Shape;1511;p28"/>
            <p:cNvSpPr/>
            <p:nvPr/>
          </p:nvSpPr>
          <p:spPr>
            <a:xfrm>
              <a:off x="3255119" y="4777220"/>
              <a:ext cx="92000" cy="92000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846" y="1"/>
                  </a:moveTo>
                  <a:cubicBezTo>
                    <a:pt x="834" y="1"/>
                    <a:pt x="1" y="822"/>
                    <a:pt x="1" y="1834"/>
                  </a:cubicBezTo>
                  <a:cubicBezTo>
                    <a:pt x="1" y="2858"/>
                    <a:pt x="834" y="3680"/>
                    <a:pt x="1846" y="3680"/>
                  </a:cubicBezTo>
                  <a:cubicBezTo>
                    <a:pt x="2858" y="3680"/>
                    <a:pt x="3680" y="2858"/>
                    <a:pt x="3680" y="1834"/>
                  </a:cubicBezTo>
                  <a:cubicBezTo>
                    <a:pt x="3680" y="822"/>
                    <a:pt x="2858" y="1"/>
                    <a:pt x="184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2" name="Google Shape;1512;p28"/>
            <p:cNvSpPr/>
            <p:nvPr/>
          </p:nvSpPr>
          <p:spPr>
            <a:xfrm>
              <a:off x="8698563" y="4304863"/>
              <a:ext cx="92000" cy="92000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834" y="1"/>
                  </a:moveTo>
                  <a:cubicBezTo>
                    <a:pt x="822" y="1"/>
                    <a:pt x="1" y="823"/>
                    <a:pt x="1" y="1835"/>
                  </a:cubicBezTo>
                  <a:cubicBezTo>
                    <a:pt x="1" y="2847"/>
                    <a:pt x="822" y="3680"/>
                    <a:pt x="1834" y="3680"/>
                  </a:cubicBezTo>
                  <a:cubicBezTo>
                    <a:pt x="2858" y="3680"/>
                    <a:pt x="3680" y="2847"/>
                    <a:pt x="3680" y="1835"/>
                  </a:cubicBezTo>
                  <a:cubicBezTo>
                    <a:pt x="3680" y="823"/>
                    <a:pt x="2858" y="1"/>
                    <a:pt x="1834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3" name="Google Shape;1513;p28"/>
            <p:cNvSpPr/>
            <p:nvPr/>
          </p:nvSpPr>
          <p:spPr>
            <a:xfrm>
              <a:off x="8117778" y="1270665"/>
              <a:ext cx="92000" cy="92000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846" y="1"/>
                  </a:moveTo>
                  <a:cubicBezTo>
                    <a:pt x="823" y="1"/>
                    <a:pt x="1" y="822"/>
                    <a:pt x="1" y="1834"/>
                  </a:cubicBezTo>
                  <a:cubicBezTo>
                    <a:pt x="1" y="2846"/>
                    <a:pt x="823" y="3680"/>
                    <a:pt x="1846" y="3680"/>
                  </a:cubicBezTo>
                  <a:cubicBezTo>
                    <a:pt x="2858" y="3680"/>
                    <a:pt x="3680" y="2846"/>
                    <a:pt x="3680" y="1834"/>
                  </a:cubicBezTo>
                  <a:cubicBezTo>
                    <a:pt x="3680" y="822"/>
                    <a:pt x="2858" y="1"/>
                    <a:pt x="1846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4" name="Google Shape;1514;p28"/>
            <p:cNvSpPr/>
            <p:nvPr/>
          </p:nvSpPr>
          <p:spPr>
            <a:xfrm>
              <a:off x="1165690" y="398668"/>
              <a:ext cx="55075" cy="55375"/>
            </a:xfrm>
            <a:custGeom>
              <a:avLst/>
              <a:gdLst/>
              <a:ahLst/>
              <a:cxnLst/>
              <a:rect l="l" t="t" r="r" b="b"/>
              <a:pathLst>
                <a:path w="2203" h="2215" extrusionOk="0">
                  <a:moveTo>
                    <a:pt x="1096" y="0"/>
                  </a:moveTo>
                  <a:cubicBezTo>
                    <a:pt x="488" y="0"/>
                    <a:pt x="0" y="500"/>
                    <a:pt x="0" y="1108"/>
                  </a:cubicBezTo>
                  <a:cubicBezTo>
                    <a:pt x="0" y="1715"/>
                    <a:pt x="488" y="2215"/>
                    <a:pt x="1096" y="2215"/>
                  </a:cubicBezTo>
                  <a:cubicBezTo>
                    <a:pt x="1715" y="2215"/>
                    <a:pt x="2203" y="1715"/>
                    <a:pt x="2203" y="1108"/>
                  </a:cubicBezTo>
                  <a:cubicBezTo>
                    <a:pt x="2203" y="500"/>
                    <a:pt x="1715" y="0"/>
                    <a:pt x="1096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5" name="Google Shape;1515;p28"/>
            <p:cNvSpPr/>
            <p:nvPr/>
          </p:nvSpPr>
          <p:spPr>
            <a:xfrm>
              <a:off x="678193" y="1506113"/>
              <a:ext cx="55375" cy="55375"/>
            </a:xfrm>
            <a:custGeom>
              <a:avLst/>
              <a:gdLst/>
              <a:ahLst/>
              <a:cxnLst/>
              <a:rect l="l" t="t" r="r" b="b"/>
              <a:pathLst>
                <a:path w="2215" h="2215" extrusionOk="0">
                  <a:moveTo>
                    <a:pt x="1107" y="0"/>
                  </a:moveTo>
                  <a:cubicBezTo>
                    <a:pt x="500" y="0"/>
                    <a:pt x="0" y="500"/>
                    <a:pt x="0" y="1108"/>
                  </a:cubicBezTo>
                  <a:cubicBezTo>
                    <a:pt x="0" y="1715"/>
                    <a:pt x="500" y="2215"/>
                    <a:pt x="1107" y="2215"/>
                  </a:cubicBezTo>
                  <a:cubicBezTo>
                    <a:pt x="1715" y="2215"/>
                    <a:pt x="2215" y="1715"/>
                    <a:pt x="2215" y="1108"/>
                  </a:cubicBezTo>
                  <a:cubicBezTo>
                    <a:pt x="2215" y="500"/>
                    <a:pt x="1715" y="0"/>
                    <a:pt x="110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6" name="Google Shape;1516;p28"/>
            <p:cNvSpPr/>
            <p:nvPr/>
          </p:nvSpPr>
          <p:spPr>
            <a:xfrm>
              <a:off x="7674338" y="4772088"/>
              <a:ext cx="55375" cy="55100"/>
            </a:xfrm>
            <a:custGeom>
              <a:avLst/>
              <a:gdLst/>
              <a:ahLst/>
              <a:cxnLst/>
              <a:rect l="l" t="t" r="r" b="b"/>
              <a:pathLst>
                <a:path w="2215" h="2204" extrusionOk="0">
                  <a:moveTo>
                    <a:pt x="1107" y="1"/>
                  </a:moveTo>
                  <a:cubicBezTo>
                    <a:pt x="500" y="1"/>
                    <a:pt x="0" y="489"/>
                    <a:pt x="0" y="1096"/>
                  </a:cubicBezTo>
                  <a:cubicBezTo>
                    <a:pt x="0" y="1715"/>
                    <a:pt x="500" y="2204"/>
                    <a:pt x="1107" y="2204"/>
                  </a:cubicBezTo>
                  <a:cubicBezTo>
                    <a:pt x="1715" y="2204"/>
                    <a:pt x="2215" y="1715"/>
                    <a:pt x="2215" y="1096"/>
                  </a:cubicBezTo>
                  <a:cubicBezTo>
                    <a:pt x="2215" y="489"/>
                    <a:pt x="1715" y="1"/>
                    <a:pt x="110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7" name="Google Shape;1517;p28"/>
            <p:cNvSpPr/>
            <p:nvPr/>
          </p:nvSpPr>
          <p:spPr>
            <a:xfrm>
              <a:off x="8190213" y="3620050"/>
              <a:ext cx="55400" cy="55100"/>
            </a:xfrm>
            <a:custGeom>
              <a:avLst/>
              <a:gdLst/>
              <a:ahLst/>
              <a:cxnLst/>
              <a:rect l="l" t="t" r="r" b="b"/>
              <a:pathLst>
                <a:path w="2216" h="2204" extrusionOk="0">
                  <a:moveTo>
                    <a:pt x="1108" y="1"/>
                  </a:moveTo>
                  <a:cubicBezTo>
                    <a:pt x="501" y="1"/>
                    <a:pt x="1" y="489"/>
                    <a:pt x="1" y="1096"/>
                  </a:cubicBezTo>
                  <a:cubicBezTo>
                    <a:pt x="1" y="1715"/>
                    <a:pt x="501" y="2203"/>
                    <a:pt x="1108" y="2203"/>
                  </a:cubicBezTo>
                  <a:cubicBezTo>
                    <a:pt x="1715" y="2203"/>
                    <a:pt x="2215" y="1715"/>
                    <a:pt x="2215" y="1096"/>
                  </a:cubicBezTo>
                  <a:cubicBezTo>
                    <a:pt x="2215" y="489"/>
                    <a:pt x="1715" y="1"/>
                    <a:pt x="110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8" name="Google Shape;1518;p28"/>
            <p:cNvSpPr/>
            <p:nvPr/>
          </p:nvSpPr>
          <p:spPr>
            <a:xfrm>
              <a:off x="6487288" y="636913"/>
              <a:ext cx="55075" cy="55100"/>
            </a:xfrm>
            <a:custGeom>
              <a:avLst/>
              <a:gdLst/>
              <a:ahLst/>
              <a:cxnLst/>
              <a:rect l="l" t="t" r="r" b="b"/>
              <a:pathLst>
                <a:path w="2203" h="2204" extrusionOk="0">
                  <a:moveTo>
                    <a:pt x="1095" y="1"/>
                  </a:moveTo>
                  <a:cubicBezTo>
                    <a:pt x="488" y="1"/>
                    <a:pt x="0" y="489"/>
                    <a:pt x="0" y="1096"/>
                  </a:cubicBezTo>
                  <a:cubicBezTo>
                    <a:pt x="0" y="1703"/>
                    <a:pt x="488" y="2203"/>
                    <a:pt x="1095" y="2203"/>
                  </a:cubicBezTo>
                  <a:cubicBezTo>
                    <a:pt x="1715" y="2203"/>
                    <a:pt x="2203" y="1703"/>
                    <a:pt x="2203" y="1096"/>
                  </a:cubicBezTo>
                  <a:cubicBezTo>
                    <a:pt x="2203" y="489"/>
                    <a:pt x="1715" y="1"/>
                    <a:pt x="1095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19" name="Google Shape;1519;p28"/>
            <p:cNvSpPr/>
            <p:nvPr/>
          </p:nvSpPr>
          <p:spPr>
            <a:xfrm>
              <a:off x="2539846" y="712255"/>
              <a:ext cx="55075" cy="55400"/>
            </a:xfrm>
            <a:custGeom>
              <a:avLst/>
              <a:gdLst/>
              <a:ahLst/>
              <a:cxnLst/>
              <a:rect l="l" t="t" r="r" b="b"/>
              <a:pathLst>
                <a:path w="2203" h="2216" extrusionOk="0">
                  <a:moveTo>
                    <a:pt x="1107" y="1"/>
                  </a:moveTo>
                  <a:cubicBezTo>
                    <a:pt x="500" y="1"/>
                    <a:pt x="0" y="501"/>
                    <a:pt x="0" y="1108"/>
                  </a:cubicBezTo>
                  <a:cubicBezTo>
                    <a:pt x="0" y="1715"/>
                    <a:pt x="500" y="2215"/>
                    <a:pt x="1107" y="2215"/>
                  </a:cubicBezTo>
                  <a:cubicBezTo>
                    <a:pt x="1715" y="2215"/>
                    <a:pt x="2203" y="1715"/>
                    <a:pt x="2203" y="1108"/>
                  </a:cubicBezTo>
                  <a:cubicBezTo>
                    <a:pt x="2203" y="501"/>
                    <a:pt x="1715" y="1"/>
                    <a:pt x="1107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0" name="Google Shape;1520;p28"/>
            <p:cNvSpPr/>
            <p:nvPr/>
          </p:nvSpPr>
          <p:spPr>
            <a:xfrm>
              <a:off x="8643788" y="2720963"/>
              <a:ext cx="55100" cy="55075"/>
            </a:xfrm>
            <a:custGeom>
              <a:avLst/>
              <a:gdLst/>
              <a:ahLst/>
              <a:cxnLst/>
              <a:rect l="l" t="t" r="r" b="b"/>
              <a:pathLst>
                <a:path w="2204" h="2203" extrusionOk="0">
                  <a:moveTo>
                    <a:pt x="1108" y="0"/>
                  </a:moveTo>
                  <a:cubicBezTo>
                    <a:pt x="501" y="0"/>
                    <a:pt x="1" y="500"/>
                    <a:pt x="1" y="1107"/>
                  </a:cubicBezTo>
                  <a:cubicBezTo>
                    <a:pt x="1" y="1715"/>
                    <a:pt x="501" y="2203"/>
                    <a:pt x="1108" y="2203"/>
                  </a:cubicBezTo>
                  <a:cubicBezTo>
                    <a:pt x="1715" y="2203"/>
                    <a:pt x="2203" y="1715"/>
                    <a:pt x="2203" y="1107"/>
                  </a:cubicBezTo>
                  <a:cubicBezTo>
                    <a:pt x="2203" y="500"/>
                    <a:pt x="1715" y="0"/>
                    <a:pt x="1108" y="0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1" name="Google Shape;1521;p28"/>
            <p:cNvSpPr/>
            <p:nvPr/>
          </p:nvSpPr>
          <p:spPr>
            <a:xfrm>
              <a:off x="869524" y="3032463"/>
              <a:ext cx="55100" cy="55100"/>
            </a:xfrm>
            <a:custGeom>
              <a:avLst/>
              <a:gdLst/>
              <a:ahLst/>
              <a:cxnLst/>
              <a:rect l="l" t="t" r="r" b="b"/>
              <a:pathLst>
                <a:path w="2204" h="2204" extrusionOk="0">
                  <a:moveTo>
                    <a:pt x="1108" y="0"/>
                  </a:moveTo>
                  <a:cubicBezTo>
                    <a:pt x="489" y="0"/>
                    <a:pt x="1" y="489"/>
                    <a:pt x="1" y="1108"/>
                  </a:cubicBezTo>
                  <a:cubicBezTo>
                    <a:pt x="1" y="1715"/>
                    <a:pt x="489" y="2203"/>
                    <a:pt x="1108" y="2203"/>
                  </a:cubicBezTo>
                  <a:cubicBezTo>
                    <a:pt x="1715" y="2203"/>
                    <a:pt x="2203" y="1715"/>
                    <a:pt x="2203" y="1108"/>
                  </a:cubicBezTo>
                  <a:cubicBezTo>
                    <a:pt x="2203" y="489"/>
                    <a:pt x="1715" y="0"/>
                    <a:pt x="1108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2" name="Google Shape;1522;p28"/>
            <p:cNvSpPr/>
            <p:nvPr/>
          </p:nvSpPr>
          <p:spPr>
            <a:xfrm>
              <a:off x="1285113" y="825813"/>
              <a:ext cx="27700" cy="27700"/>
            </a:xfrm>
            <a:custGeom>
              <a:avLst/>
              <a:gdLst/>
              <a:ahLst/>
              <a:cxnLst/>
              <a:rect l="l" t="t" r="r" b="b"/>
              <a:pathLst>
                <a:path w="1108" h="1108" extrusionOk="0">
                  <a:moveTo>
                    <a:pt x="560" y="0"/>
                  </a:moveTo>
                  <a:cubicBezTo>
                    <a:pt x="251" y="0"/>
                    <a:pt x="0" y="250"/>
                    <a:pt x="0" y="548"/>
                  </a:cubicBezTo>
                  <a:cubicBezTo>
                    <a:pt x="0" y="857"/>
                    <a:pt x="251" y="1107"/>
                    <a:pt x="560" y="1107"/>
                  </a:cubicBezTo>
                  <a:cubicBezTo>
                    <a:pt x="858" y="1107"/>
                    <a:pt x="1108" y="857"/>
                    <a:pt x="1108" y="548"/>
                  </a:cubicBezTo>
                  <a:cubicBezTo>
                    <a:pt x="1108" y="250"/>
                    <a:pt x="858" y="0"/>
                    <a:pt x="560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3" name="Google Shape;1523;p28"/>
            <p:cNvSpPr/>
            <p:nvPr/>
          </p:nvSpPr>
          <p:spPr>
            <a:xfrm>
              <a:off x="714213" y="1856825"/>
              <a:ext cx="27700" cy="27725"/>
            </a:xfrm>
            <a:custGeom>
              <a:avLst/>
              <a:gdLst/>
              <a:ahLst/>
              <a:cxnLst/>
              <a:rect l="l" t="t" r="r" b="b"/>
              <a:pathLst>
                <a:path w="1108" h="1109" extrusionOk="0">
                  <a:moveTo>
                    <a:pt x="548" y="1"/>
                  </a:moveTo>
                  <a:cubicBezTo>
                    <a:pt x="250" y="1"/>
                    <a:pt x="0" y="251"/>
                    <a:pt x="0" y="561"/>
                  </a:cubicBezTo>
                  <a:cubicBezTo>
                    <a:pt x="0" y="858"/>
                    <a:pt x="250" y="1108"/>
                    <a:pt x="548" y="1108"/>
                  </a:cubicBezTo>
                  <a:cubicBezTo>
                    <a:pt x="858" y="1108"/>
                    <a:pt x="1108" y="858"/>
                    <a:pt x="1108" y="561"/>
                  </a:cubicBezTo>
                  <a:cubicBezTo>
                    <a:pt x="1108" y="251"/>
                    <a:pt x="858" y="1"/>
                    <a:pt x="54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4" name="Google Shape;1524;p28"/>
            <p:cNvSpPr/>
            <p:nvPr/>
          </p:nvSpPr>
          <p:spPr>
            <a:xfrm>
              <a:off x="6960088" y="424563"/>
              <a:ext cx="92000" cy="92000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846" y="1"/>
                  </a:moveTo>
                  <a:cubicBezTo>
                    <a:pt x="823" y="1"/>
                    <a:pt x="1" y="822"/>
                    <a:pt x="1" y="1834"/>
                  </a:cubicBezTo>
                  <a:cubicBezTo>
                    <a:pt x="1" y="2846"/>
                    <a:pt x="823" y="3680"/>
                    <a:pt x="1846" y="3680"/>
                  </a:cubicBezTo>
                  <a:cubicBezTo>
                    <a:pt x="2858" y="3680"/>
                    <a:pt x="3680" y="2846"/>
                    <a:pt x="3680" y="1834"/>
                  </a:cubicBezTo>
                  <a:cubicBezTo>
                    <a:pt x="3680" y="822"/>
                    <a:pt x="2858" y="1"/>
                    <a:pt x="1846" y="1"/>
                  </a:cubicBezTo>
                  <a:close/>
                </a:path>
              </a:pathLst>
            </a:custGeom>
            <a:solidFill>
              <a:srgbClr val="1C2D69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5" name="Google Shape;1525;p28"/>
            <p:cNvSpPr/>
            <p:nvPr/>
          </p:nvSpPr>
          <p:spPr>
            <a:xfrm rot="9604098">
              <a:off x="3382394" y="-225548"/>
              <a:ext cx="1130650" cy="1287901"/>
            </a:xfrm>
            <a:custGeom>
              <a:avLst/>
              <a:gdLst/>
              <a:ahLst/>
              <a:cxnLst/>
              <a:rect l="l" t="t" r="r" b="b"/>
              <a:pathLst>
                <a:path w="45226" h="51516" extrusionOk="0">
                  <a:moveTo>
                    <a:pt x="551" y="0"/>
                  </a:moveTo>
                  <a:cubicBezTo>
                    <a:pt x="505" y="0"/>
                    <a:pt x="459" y="27"/>
                    <a:pt x="453" y="84"/>
                  </a:cubicBezTo>
                  <a:cubicBezTo>
                    <a:pt x="1" y="7323"/>
                    <a:pt x="5025" y="13073"/>
                    <a:pt x="10109" y="17634"/>
                  </a:cubicBezTo>
                  <a:cubicBezTo>
                    <a:pt x="10121" y="17681"/>
                    <a:pt x="10157" y="17717"/>
                    <a:pt x="10216" y="17729"/>
                  </a:cubicBezTo>
                  <a:cubicBezTo>
                    <a:pt x="10573" y="18050"/>
                    <a:pt x="10930" y="18360"/>
                    <a:pt x="11288" y="18669"/>
                  </a:cubicBezTo>
                  <a:cubicBezTo>
                    <a:pt x="14490" y="21455"/>
                    <a:pt x="17777" y="24158"/>
                    <a:pt x="20527" y="27421"/>
                  </a:cubicBezTo>
                  <a:cubicBezTo>
                    <a:pt x="19228" y="27467"/>
                    <a:pt x="17930" y="27790"/>
                    <a:pt x="16620" y="27790"/>
                  </a:cubicBezTo>
                  <a:cubicBezTo>
                    <a:pt x="16597" y="27790"/>
                    <a:pt x="16574" y="27790"/>
                    <a:pt x="16550" y="27790"/>
                  </a:cubicBezTo>
                  <a:cubicBezTo>
                    <a:pt x="14895" y="27766"/>
                    <a:pt x="13240" y="27516"/>
                    <a:pt x="11657" y="27051"/>
                  </a:cubicBezTo>
                  <a:cubicBezTo>
                    <a:pt x="8394" y="26087"/>
                    <a:pt x="5823" y="24218"/>
                    <a:pt x="3203" y="22122"/>
                  </a:cubicBezTo>
                  <a:cubicBezTo>
                    <a:pt x="3188" y="22109"/>
                    <a:pt x="3169" y="22104"/>
                    <a:pt x="3151" y="22104"/>
                  </a:cubicBezTo>
                  <a:cubicBezTo>
                    <a:pt x="3084" y="22104"/>
                    <a:pt x="3016" y="22176"/>
                    <a:pt x="3072" y="22241"/>
                  </a:cubicBezTo>
                  <a:cubicBezTo>
                    <a:pt x="5073" y="24742"/>
                    <a:pt x="8109" y="26480"/>
                    <a:pt x="11133" y="27444"/>
                  </a:cubicBezTo>
                  <a:cubicBezTo>
                    <a:pt x="12681" y="27944"/>
                    <a:pt x="14300" y="28242"/>
                    <a:pt x="15931" y="28325"/>
                  </a:cubicBezTo>
                  <a:cubicBezTo>
                    <a:pt x="16400" y="28347"/>
                    <a:pt x="16910" y="28368"/>
                    <a:pt x="17434" y="28368"/>
                  </a:cubicBezTo>
                  <a:cubicBezTo>
                    <a:pt x="18614" y="28368"/>
                    <a:pt x="19866" y="28262"/>
                    <a:pt x="20872" y="27825"/>
                  </a:cubicBezTo>
                  <a:cubicBezTo>
                    <a:pt x="20908" y="27873"/>
                    <a:pt x="20944" y="27909"/>
                    <a:pt x="20979" y="27956"/>
                  </a:cubicBezTo>
                  <a:cubicBezTo>
                    <a:pt x="23456" y="31040"/>
                    <a:pt x="25480" y="34469"/>
                    <a:pt x="26992" y="38124"/>
                  </a:cubicBezTo>
                  <a:cubicBezTo>
                    <a:pt x="27802" y="40101"/>
                    <a:pt x="28468" y="42137"/>
                    <a:pt x="28968" y="44208"/>
                  </a:cubicBezTo>
                  <a:cubicBezTo>
                    <a:pt x="29540" y="46542"/>
                    <a:pt x="29707" y="48911"/>
                    <a:pt x="30123" y="51269"/>
                  </a:cubicBezTo>
                  <a:cubicBezTo>
                    <a:pt x="30157" y="51437"/>
                    <a:pt x="30278" y="51515"/>
                    <a:pt x="30398" y="51515"/>
                  </a:cubicBezTo>
                  <a:cubicBezTo>
                    <a:pt x="30534" y="51515"/>
                    <a:pt x="30670" y="51416"/>
                    <a:pt x="30683" y="51233"/>
                  </a:cubicBezTo>
                  <a:cubicBezTo>
                    <a:pt x="30850" y="47613"/>
                    <a:pt x="29742" y="43672"/>
                    <a:pt x="28587" y="40279"/>
                  </a:cubicBezTo>
                  <a:cubicBezTo>
                    <a:pt x="27373" y="36755"/>
                    <a:pt x="25694" y="33386"/>
                    <a:pt x="23599" y="30302"/>
                  </a:cubicBezTo>
                  <a:cubicBezTo>
                    <a:pt x="23503" y="30159"/>
                    <a:pt x="23408" y="30028"/>
                    <a:pt x="23313" y="29885"/>
                  </a:cubicBezTo>
                  <a:lnTo>
                    <a:pt x="23313" y="29885"/>
                  </a:lnTo>
                  <a:cubicBezTo>
                    <a:pt x="24226" y="30236"/>
                    <a:pt x="25163" y="30393"/>
                    <a:pt x="26101" y="30393"/>
                  </a:cubicBezTo>
                  <a:cubicBezTo>
                    <a:pt x="29847" y="30393"/>
                    <a:pt x="33608" y="27886"/>
                    <a:pt x="35922" y="25182"/>
                  </a:cubicBezTo>
                  <a:cubicBezTo>
                    <a:pt x="35981" y="25099"/>
                    <a:pt x="36041" y="25027"/>
                    <a:pt x="36100" y="24956"/>
                  </a:cubicBezTo>
                  <a:cubicBezTo>
                    <a:pt x="36129" y="24956"/>
                    <a:pt x="36159" y="24957"/>
                    <a:pt x="36188" y="24957"/>
                  </a:cubicBezTo>
                  <a:cubicBezTo>
                    <a:pt x="38032" y="24957"/>
                    <a:pt x="39992" y="23856"/>
                    <a:pt x="41422" y="22825"/>
                  </a:cubicBezTo>
                  <a:cubicBezTo>
                    <a:pt x="43006" y="21682"/>
                    <a:pt x="44685" y="20051"/>
                    <a:pt x="45209" y="18110"/>
                  </a:cubicBezTo>
                  <a:cubicBezTo>
                    <a:pt x="45225" y="18035"/>
                    <a:pt x="45155" y="17978"/>
                    <a:pt x="45087" y="17978"/>
                  </a:cubicBezTo>
                  <a:cubicBezTo>
                    <a:pt x="45057" y="17978"/>
                    <a:pt x="45028" y="17989"/>
                    <a:pt x="45006" y="18015"/>
                  </a:cubicBezTo>
                  <a:cubicBezTo>
                    <a:pt x="43720" y="19539"/>
                    <a:pt x="42732" y="21110"/>
                    <a:pt x="41089" y="22325"/>
                  </a:cubicBezTo>
                  <a:cubicBezTo>
                    <a:pt x="39648" y="23372"/>
                    <a:pt x="38089" y="23801"/>
                    <a:pt x="36529" y="24432"/>
                  </a:cubicBezTo>
                  <a:cubicBezTo>
                    <a:pt x="38065" y="22456"/>
                    <a:pt x="39255" y="20229"/>
                    <a:pt x="40327" y="17967"/>
                  </a:cubicBezTo>
                  <a:cubicBezTo>
                    <a:pt x="41791" y="14895"/>
                    <a:pt x="43375" y="11752"/>
                    <a:pt x="44494" y="8537"/>
                  </a:cubicBezTo>
                  <a:cubicBezTo>
                    <a:pt x="44557" y="8355"/>
                    <a:pt x="44421" y="8210"/>
                    <a:pt x="44280" y="8210"/>
                  </a:cubicBezTo>
                  <a:cubicBezTo>
                    <a:pt x="44209" y="8210"/>
                    <a:pt x="44137" y="8247"/>
                    <a:pt x="44089" y="8335"/>
                  </a:cubicBezTo>
                  <a:cubicBezTo>
                    <a:pt x="41303" y="13264"/>
                    <a:pt x="39791" y="18860"/>
                    <a:pt x="36446" y="23480"/>
                  </a:cubicBezTo>
                  <a:cubicBezTo>
                    <a:pt x="36303" y="23670"/>
                    <a:pt x="36160" y="23861"/>
                    <a:pt x="36017" y="24039"/>
                  </a:cubicBezTo>
                  <a:cubicBezTo>
                    <a:pt x="35338" y="20729"/>
                    <a:pt x="35529" y="17645"/>
                    <a:pt x="35874" y="14276"/>
                  </a:cubicBezTo>
                  <a:cubicBezTo>
                    <a:pt x="35882" y="14229"/>
                    <a:pt x="35839" y="14193"/>
                    <a:pt x="35798" y="14193"/>
                  </a:cubicBezTo>
                  <a:cubicBezTo>
                    <a:pt x="35777" y="14193"/>
                    <a:pt x="35756" y="14203"/>
                    <a:pt x="35743" y="14228"/>
                  </a:cubicBezTo>
                  <a:cubicBezTo>
                    <a:pt x="34552" y="17443"/>
                    <a:pt x="34743" y="21301"/>
                    <a:pt x="35576" y="24587"/>
                  </a:cubicBezTo>
                  <a:cubicBezTo>
                    <a:pt x="34291" y="26135"/>
                    <a:pt x="32767" y="27480"/>
                    <a:pt x="30957" y="28433"/>
                  </a:cubicBezTo>
                  <a:cubicBezTo>
                    <a:pt x="29177" y="29366"/>
                    <a:pt x="27371" y="29763"/>
                    <a:pt x="25475" y="29763"/>
                  </a:cubicBezTo>
                  <a:cubicBezTo>
                    <a:pt x="24783" y="29763"/>
                    <a:pt x="24080" y="29710"/>
                    <a:pt x="23361" y="29611"/>
                  </a:cubicBezTo>
                  <a:cubicBezTo>
                    <a:pt x="23353" y="29610"/>
                    <a:pt x="23346" y="29610"/>
                    <a:pt x="23340" y="29610"/>
                  </a:cubicBezTo>
                  <a:cubicBezTo>
                    <a:pt x="23267" y="29610"/>
                    <a:pt x="23217" y="29665"/>
                    <a:pt x="23206" y="29730"/>
                  </a:cubicBezTo>
                  <a:cubicBezTo>
                    <a:pt x="21063" y="26682"/>
                    <a:pt x="18503" y="24015"/>
                    <a:pt x="15705" y="21563"/>
                  </a:cubicBezTo>
                  <a:cubicBezTo>
                    <a:pt x="14145" y="20193"/>
                    <a:pt x="12550" y="18884"/>
                    <a:pt x="10978" y="17526"/>
                  </a:cubicBezTo>
                  <a:cubicBezTo>
                    <a:pt x="12288" y="17086"/>
                    <a:pt x="13550" y="16276"/>
                    <a:pt x="14705" y="15312"/>
                  </a:cubicBezTo>
                  <a:cubicBezTo>
                    <a:pt x="15833" y="16121"/>
                    <a:pt x="17219" y="16490"/>
                    <a:pt x="18644" y="16490"/>
                  </a:cubicBezTo>
                  <a:cubicBezTo>
                    <a:pt x="21895" y="16490"/>
                    <a:pt x="25343" y="14567"/>
                    <a:pt x="26361" y="11561"/>
                  </a:cubicBezTo>
                  <a:cubicBezTo>
                    <a:pt x="26403" y="11428"/>
                    <a:pt x="26268" y="11317"/>
                    <a:pt x="26143" y="11317"/>
                  </a:cubicBezTo>
                  <a:cubicBezTo>
                    <a:pt x="26090" y="11317"/>
                    <a:pt x="26039" y="11337"/>
                    <a:pt x="26004" y="11383"/>
                  </a:cubicBezTo>
                  <a:cubicBezTo>
                    <a:pt x="24766" y="13109"/>
                    <a:pt x="23646" y="14586"/>
                    <a:pt x="21587" y="15395"/>
                  </a:cubicBezTo>
                  <a:cubicBezTo>
                    <a:pt x="20667" y="15760"/>
                    <a:pt x="19775" y="15908"/>
                    <a:pt x="18895" y="15908"/>
                  </a:cubicBezTo>
                  <a:cubicBezTo>
                    <a:pt x="17564" y="15908"/>
                    <a:pt x="16259" y="15570"/>
                    <a:pt x="14919" y="15133"/>
                  </a:cubicBezTo>
                  <a:cubicBezTo>
                    <a:pt x="16241" y="13990"/>
                    <a:pt x="17407" y="12657"/>
                    <a:pt x="18312" y="11454"/>
                  </a:cubicBezTo>
                  <a:cubicBezTo>
                    <a:pt x="20194" y="8966"/>
                    <a:pt x="22110" y="5537"/>
                    <a:pt x="22170" y="2334"/>
                  </a:cubicBezTo>
                  <a:cubicBezTo>
                    <a:pt x="22170" y="2207"/>
                    <a:pt x="22044" y="2126"/>
                    <a:pt x="21927" y="2126"/>
                  </a:cubicBezTo>
                  <a:cubicBezTo>
                    <a:pt x="21847" y="2126"/>
                    <a:pt x="21770" y="2164"/>
                    <a:pt x="21741" y="2251"/>
                  </a:cubicBezTo>
                  <a:cubicBezTo>
                    <a:pt x="21194" y="3751"/>
                    <a:pt x="20884" y="5299"/>
                    <a:pt x="20241" y="6763"/>
                  </a:cubicBezTo>
                  <a:cubicBezTo>
                    <a:pt x="19562" y="8323"/>
                    <a:pt x="18693" y="9799"/>
                    <a:pt x="17657" y="11157"/>
                  </a:cubicBezTo>
                  <a:cubicBezTo>
                    <a:pt x="16669" y="12454"/>
                    <a:pt x="15526" y="13645"/>
                    <a:pt x="14264" y="14681"/>
                  </a:cubicBezTo>
                  <a:cubicBezTo>
                    <a:pt x="13109" y="15633"/>
                    <a:pt x="11788" y="16324"/>
                    <a:pt x="10573" y="17181"/>
                  </a:cubicBezTo>
                  <a:cubicBezTo>
                    <a:pt x="10502" y="17122"/>
                    <a:pt x="10430" y="17050"/>
                    <a:pt x="10359" y="16991"/>
                  </a:cubicBezTo>
                  <a:cubicBezTo>
                    <a:pt x="9752" y="14609"/>
                    <a:pt x="9216" y="12228"/>
                    <a:pt x="9466" y="9752"/>
                  </a:cubicBezTo>
                  <a:cubicBezTo>
                    <a:pt x="9728" y="7120"/>
                    <a:pt x="10847" y="5013"/>
                    <a:pt x="12431" y="2965"/>
                  </a:cubicBezTo>
                  <a:cubicBezTo>
                    <a:pt x="12526" y="2841"/>
                    <a:pt x="12422" y="2655"/>
                    <a:pt x="12291" y="2655"/>
                  </a:cubicBezTo>
                  <a:cubicBezTo>
                    <a:pt x="12259" y="2655"/>
                    <a:pt x="12225" y="2666"/>
                    <a:pt x="12193" y="2691"/>
                  </a:cubicBezTo>
                  <a:cubicBezTo>
                    <a:pt x="8228" y="5846"/>
                    <a:pt x="8216" y="12121"/>
                    <a:pt x="9918" y="16598"/>
                  </a:cubicBezTo>
                  <a:cubicBezTo>
                    <a:pt x="8466" y="15300"/>
                    <a:pt x="7073" y="13943"/>
                    <a:pt x="5811" y="12442"/>
                  </a:cubicBezTo>
                  <a:cubicBezTo>
                    <a:pt x="2870" y="8954"/>
                    <a:pt x="715" y="4739"/>
                    <a:pt x="655" y="96"/>
                  </a:cubicBezTo>
                  <a:cubicBezTo>
                    <a:pt x="655" y="33"/>
                    <a:pt x="603" y="0"/>
                    <a:pt x="551" y="0"/>
                  </a:cubicBezTo>
                  <a:close/>
                </a:path>
              </a:pathLst>
            </a:custGeom>
            <a:solidFill>
              <a:srgbClr val="93ACDA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6" name="Google Shape;1526;p28"/>
            <p:cNvSpPr/>
            <p:nvPr/>
          </p:nvSpPr>
          <p:spPr>
            <a:xfrm rot="9604098">
              <a:off x="4626451" y="791496"/>
              <a:ext cx="113450" cy="113150"/>
            </a:xfrm>
            <a:custGeom>
              <a:avLst/>
              <a:gdLst/>
              <a:ahLst/>
              <a:cxnLst/>
              <a:rect l="l" t="t" r="r" b="b"/>
              <a:pathLst>
                <a:path w="4538" h="4526" extrusionOk="0">
                  <a:moveTo>
                    <a:pt x="2275" y="1"/>
                  </a:moveTo>
                  <a:cubicBezTo>
                    <a:pt x="1025" y="1"/>
                    <a:pt x="1" y="1013"/>
                    <a:pt x="1" y="2263"/>
                  </a:cubicBezTo>
                  <a:cubicBezTo>
                    <a:pt x="1" y="3513"/>
                    <a:pt x="1025" y="4525"/>
                    <a:pt x="2275" y="4525"/>
                  </a:cubicBezTo>
                  <a:cubicBezTo>
                    <a:pt x="3525" y="4525"/>
                    <a:pt x="4537" y="3513"/>
                    <a:pt x="4537" y="2263"/>
                  </a:cubicBezTo>
                  <a:cubicBezTo>
                    <a:pt x="4537" y="1013"/>
                    <a:pt x="3525" y="1"/>
                    <a:pt x="227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7" name="Google Shape;1527;p28"/>
            <p:cNvSpPr/>
            <p:nvPr/>
          </p:nvSpPr>
          <p:spPr>
            <a:xfrm rot="9604098">
              <a:off x="3531770" y="915039"/>
              <a:ext cx="113125" cy="113425"/>
            </a:xfrm>
            <a:custGeom>
              <a:avLst/>
              <a:gdLst/>
              <a:ahLst/>
              <a:cxnLst/>
              <a:rect l="l" t="t" r="r" b="b"/>
              <a:pathLst>
                <a:path w="4525" h="4537" extrusionOk="0">
                  <a:moveTo>
                    <a:pt x="2263" y="1"/>
                  </a:moveTo>
                  <a:cubicBezTo>
                    <a:pt x="1012" y="1"/>
                    <a:pt x="0" y="1025"/>
                    <a:pt x="0" y="2275"/>
                  </a:cubicBezTo>
                  <a:cubicBezTo>
                    <a:pt x="0" y="3525"/>
                    <a:pt x="1012" y="4537"/>
                    <a:pt x="2263" y="4537"/>
                  </a:cubicBezTo>
                  <a:cubicBezTo>
                    <a:pt x="3513" y="4537"/>
                    <a:pt x="4525" y="3525"/>
                    <a:pt x="4525" y="2275"/>
                  </a:cubicBezTo>
                  <a:cubicBezTo>
                    <a:pt x="4525" y="1025"/>
                    <a:pt x="3513" y="1"/>
                    <a:pt x="2263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8" name="Google Shape;1528;p28"/>
            <p:cNvSpPr/>
            <p:nvPr/>
          </p:nvSpPr>
          <p:spPr>
            <a:xfrm rot="9604098">
              <a:off x="4392766" y="293376"/>
              <a:ext cx="85750" cy="85750"/>
            </a:xfrm>
            <a:custGeom>
              <a:avLst/>
              <a:gdLst/>
              <a:ahLst/>
              <a:cxnLst/>
              <a:rect l="l" t="t" r="r" b="b"/>
              <a:pathLst>
                <a:path w="3430" h="3430" extrusionOk="0">
                  <a:moveTo>
                    <a:pt x="1715" y="0"/>
                  </a:moveTo>
                  <a:cubicBezTo>
                    <a:pt x="774" y="0"/>
                    <a:pt x="0" y="762"/>
                    <a:pt x="0" y="1715"/>
                  </a:cubicBezTo>
                  <a:cubicBezTo>
                    <a:pt x="0" y="2655"/>
                    <a:pt x="774" y="3429"/>
                    <a:pt x="1715" y="3429"/>
                  </a:cubicBezTo>
                  <a:cubicBezTo>
                    <a:pt x="2667" y="3429"/>
                    <a:pt x="3429" y="2655"/>
                    <a:pt x="3429" y="1715"/>
                  </a:cubicBezTo>
                  <a:cubicBezTo>
                    <a:pt x="3429" y="762"/>
                    <a:pt x="2667" y="0"/>
                    <a:pt x="171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29" name="Google Shape;1529;p28"/>
            <p:cNvSpPr/>
            <p:nvPr/>
          </p:nvSpPr>
          <p:spPr>
            <a:xfrm rot="9604098">
              <a:off x="4354116" y="816232"/>
              <a:ext cx="85750" cy="85750"/>
            </a:xfrm>
            <a:custGeom>
              <a:avLst/>
              <a:gdLst/>
              <a:ahLst/>
              <a:cxnLst/>
              <a:rect l="l" t="t" r="r" b="b"/>
              <a:pathLst>
                <a:path w="3430" h="3430" extrusionOk="0">
                  <a:moveTo>
                    <a:pt x="1715" y="1"/>
                  </a:moveTo>
                  <a:cubicBezTo>
                    <a:pt x="775" y="1"/>
                    <a:pt x="1" y="775"/>
                    <a:pt x="1" y="1715"/>
                  </a:cubicBezTo>
                  <a:cubicBezTo>
                    <a:pt x="1" y="2668"/>
                    <a:pt x="775" y="3430"/>
                    <a:pt x="1715" y="3430"/>
                  </a:cubicBezTo>
                  <a:cubicBezTo>
                    <a:pt x="2668" y="3430"/>
                    <a:pt x="3430" y="2668"/>
                    <a:pt x="3430" y="1715"/>
                  </a:cubicBezTo>
                  <a:cubicBezTo>
                    <a:pt x="3430" y="775"/>
                    <a:pt x="2668" y="1"/>
                    <a:pt x="171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0" name="Google Shape;1530;p28"/>
            <p:cNvSpPr/>
            <p:nvPr/>
          </p:nvSpPr>
          <p:spPr>
            <a:xfrm rot="9604098">
              <a:off x="3944950" y="732200"/>
              <a:ext cx="85750" cy="85750"/>
            </a:xfrm>
            <a:custGeom>
              <a:avLst/>
              <a:gdLst/>
              <a:ahLst/>
              <a:cxnLst/>
              <a:rect l="l" t="t" r="r" b="b"/>
              <a:pathLst>
                <a:path w="3430" h="3430" extrusionOk="0">
                  <a:moveTo>
                    <a:pt x="1715" y="0"/>
                  </a:moveTo>
                  <a:cubicBezTo>
                    <a:pt x="774" y="0"/>
                    <a:pt x="1" y="762"/>
                    <a:pt x="1" y="1715"/>
                  </a:cubicBezTo>
                  <a:cubicBezTo>
                    <a:pt x="1" y="2655"/>
                    <a:pt x="774" y="3429"/>
                    <a:pt x="1715" y="3429"/>
                  </a:cubicBezTo>
                  <a:cubicBezTo>
                    <a:pt x="2656" y="3429"/>
                    <a:pt x="3430" y="2655"/>
                    <a:pt x="3430" y="1715"/>
                  </a:cubicBezTo>
                  <a:cubicBezTo>
                    <a:pt x="3430" y="762"/>
                    <a:pt x="2656" y="0"/>
                    <a:pt x="171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1" name="Google Shape;1531;p28"/>
            <p:cNvSpPr/>
            <p:nvPr/>
          </p:nvSpPr>
          <p:spPr>
            <a:xfrm rot="9604098">
              <a:off x="3684643" y="746180"/>
              <a:ext cx="85750" cy="85450"/>
            </a:xfrm>
            <a:custGeom>
              <a:avLst/>
              <a:gdLst/>
              <a:ahLst/>
              <a:cxnLst/>
              <a:rect l="l" t="t" r="r" b="b"/>
              <a:pathLst>
                <a:path w="3430" h="3418" extrusionOk="0">
                  <a:moveTo>
                    <a:pt x="1715" y="0"/>
                  </a:moveTo>
                  <a:cubicBezTo>
                    <a:pt x="763" y="0"/>
                    <a:pt x="1" y="762"/>
                    <a:pt x="1" y="1703"/>
                  </a:cubicBezTo>
                  <a:cubicBezTo>
                    <a:pt x="1" y="2655"/>
                    <a:pt x="763" y="3417"/>
                    <a:pt x="1715" y="3417"/>
                  </a:cubicBezTo>
                  <a:cubicBezTo>
                    <a:pt x="2656" y="3417"/>
                    <a:pt x="3430" y="2655"/>
                    <a:pt x="3430" y="1703"/>
                  </a:cubicBezTo>
                  <a:cubicBezTo>
                    <a:pt x="3430" y="762"/>
                    <a:pt x="2656" y="0"/>
                    <a:pt x="1715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2" name="Google Shape;1532;p28"/>
            <p:cNvSpPr/>
            <p:nvPr/>
          </p:nvSpPr>
          <p:spPr>
            <a:xfrm rot="9604098">
              <a:off x="3441187" y="720825"/>
              <a:ext cx="85750" cy="85750"/>
            </a:xfrm>
            <a:custGeom>
              <a:avLst/>
              <a:gdLst/>
              <a:ahLst/>
              <a:cxnLst/>
              <a:rect l="l" t="t" r="r" b="b"/>
              <a:pathLst>
                <a:path w="3430" h="3430" extrusionOk="0">
                  <a:moveTo>
                    <a:pt x="1715" y="1"/>
                  </a:moveTo>
                  <a:cubicBezTo>
                    <a:pt x="763" y="1"/>
                    <a:pt x="1" y="774"/>
                    <a:pt x="1" y="1715"/>
                  </a:cubicBezTo>
                  <a:cubicBezTo>
                    <a:pt x="1" y="2656"/>
                    <a:pt x="763" y="3430"/>
                    <a:pt x="1715" y="3430"/>
                  </a:cubicBezTo>
                  <a:cubicBezTo>
                    <a:pt x="2656" y="3430"/>
                    <a:pt x="3430" y="2656"/>
                    <a:pt x="3430" y="1715"/>
                  </a:cubicBezTo>
                  <a:cubicBezTo>
                    <a:pt x="3430" y="774"/>
                    <a:pt x="2656" y="1"/>
                    <a:pt x="1715" y="1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3" name="Google Shape;1533;p28"/>
            <p:cNvSpPr/>
            <p:nvPr/>
          </p:nvSpPr>
          <p:spPr>
            <a:xfrm rot="9604098">
              <a:off x="4099866" y="900547"/>
              <a:ext cx="113125" cy="113125"/>
            </a:xfrm>
            <a:custGeom>
              <a:avLst/>
              <a:gdLst/>
              <a:ahLst/>
              <a:cxnLst/>
              <a:rect l="l" t="t" r="r" b="b"/>
              <a:pathLst>
                <a:path w="4525" h="4525" extrusionOk="0">
                  <a:moveTo>
                    <a:pt x="2262" y="0"/>
                  </a:moveTo>
                  <a:cubicBezTo>
                    <a:pt x="1012" y="0"/>
                    <a:pt x="0" y="1012"/>
                    <a:pt x="0" y="2263"/>
                  </a:cubicBezTo>
                  <a:cubicBezTo>
                    <a:pt x="0" y="3513"/>
                    <a:pt x="1012" y="4525"/>
                    <a:pt x="2262" y="4525"/>
                  </a:cubicBezTo>
                  <a:cubicBezTo>
                    <a:pt x="3513" y="4525"/>
                    <a:pt x="4525" y="3513"/>
                    <a:pt x="4525" y="2263"/>
                  </a:cubicBezTo>
                  <a:cubicBezTo>
                    <a:pt x="4525" y="1012"/>
                    <a:pt x="3513" y="0"/>
                    <a:pt x="2262" y="0"/>
                  </a:cubicBezTo>
                  <a:close/>
                </a:path>
              </a:pathLst>
            </a:custGeom>
            <a:solidFill>
              <a:srgbClr val="F5A9AB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4" name="Google Shape;1534;p28"/>
            <p:cNvSpPr/>
            <p:nvPr/>
          </p:nvSpPr>
          <p:spPr>
            <a:xfrm rot="9604098">
              <a:off x="3156318" y="345572"/>
              <a:ext cx="92000" cy="92000"/>
            </a:xfrm>
            <a:custGeom>
              <a:avLst/>
              <a:gdLst/>
              <a:ahLst/>
              <a:cxnLst/>
              <a:rect l="l" t="t" r="r" b="b"/>
              <a:pathLst>
                <a:path w="3680" h="3680" extrusionOk="0">
                  <a:moveTo>
                    <a:pt x="1846" y="1"/>
                  </a:moveTo>
                  <a:cubicBezTo>
                    <a:pt x="822" y="1"/>
                    <a:pt x="0" y="822"/>
                    <a:pt x="0" y="1846"/>
                  </a:cubicBezTo>
                  <a:cubicBezTo>
                    <a:pt x="0" y="2858"/>
                    <a:pt x="822" y="3680"/>
                    <a:pt x="1846" y="3680"/>
                  </a:cubicBezTo>
                  <a:cubicBezTo>
                    <a:pt x="2858" y="3680"/>
                    <a:pt x="3679" y="2858"/>
                    <a:pt x="3679" y="1846"/>
                  </a:cubicBezTo>
                  <a:cubicBezTo>
                    <a:pt x="3679" y="822"/>
                    <a:pt x="2858" y="1"/>
                    <a:pt x="1846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5" name="Google Shape;1535;p28"/>
            <p:cNvSpPr/>
            <p:nvPr/>
          </p:nvSpPr>
          <p:spPr>
            <a:xfrm rot="9604098">
              <a:off x="3877231" y="985554"/>
              <a:ext cx="27400" cy="27725"/>
            </a:xfrm>
            <a:custGeom>
              <a:avLst/>
              <a:gdLst/>
              <a:ahLst/>
              <a:cxnLst/>
              <a:rect l="l" t="t" r="r" b="b"/>
              <a:pathLst>
                <a:path w="1096" h="1109" extrusionOk="0">
                  <a:moveTo>
                    <a:pt x="548" y="1"/>
                  </a:moveTo>
                  <a:cubicBezTo>
                    <a:pt x="239" y="1"/>
                    <a:pt x="1" y="251"/>
                    <a:pt x="1" y="549"/>
                  </a:cubicBezTo>
                  <a:cubicBezTo>
                    <a:pt x="1" y="858"/>
                    <a:pt x="239" y="1108"/>
                    <a:pt x="548" y="1108"/>
                  </a:cubicBezTo>
                  <a:cubicBezTo>
                    <a:pt x="846" y="1108"/>
                    <a:pt x="1096" y="858"/>
                    <a:pt x="1096" y="549"/>
                  </a:cubicBezTo>
                  <a:cubicBezTo>
                    <a:pt x="1096" y="251"/>
                    <a:pt x="846" y="1"/>
                    <a:pt x="54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536" name="Google Shape;1536;p28"/>
            <p:cNvSpPr/>
            <p:nvPr/>
          </p:nvSpPr>
          <p:spPr>
            <a:xfrm rot="9604098">
              <a:off x="4911140" y="467302"/>
              <a:ext cx="55100" cy="55100"/>
            </a:xfrm>
            <a:custGeom>
              <a:avLst/>
              <a:gdLst/>
              <a:ahLst/>
              <a:cxnLst/>
              <a:rect l="l" t="t" r="r" b="b"/>
              <a:pathLst>
                <a:path w="2204" h="2204" extrusionOk="0">
                  <a:moveTo>
                    <a:pt x="1108" y="1"/>
                  </a:moveTo>
                  <a:cubicBezTo>
                    <a:pt x="501" y="1"/>
                    <a:pt x="1" y="489"/>
                    <a:pt x="1" y="1096"/>
                  </a:cubicBezTo>
                  <a:cubicBezTo>
                    <a:pt x="1" y="1703"/>
                    <a:pt x="501" y="2203"/>
                    <a:pt x="1108" y="2203"/>
                  </a:cubicBezTo>
                  <a:cubicBezTo>
                    <a:pt x="1715" y="2203"/>
                    <a:pt x="2203" y="1703"/>
                    <a:pt x="2203" y="1096"/>
                  </a:cubicBezTo>
                  <a:cubicBezTo>
                    <a:pt x="2203" y="489"/>
                    <a:pt x="1715" y="1"/>
                    <a:pt x="110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grpSp>
          <p:nvGrpSpPr>
            <p:cNvPr id="1537" name="Google Shape;1537;p28"/>
            <p:cNvGrpSpPr/>
            <p:nvPr/>
          </p:nvGrpSpPr>
          <p:grpSpPr>
            <a:xfrm>
              <a:off x="6755875" y="740050"/>
              <a:ext cx="325400" cy="308000"/>
              <a:chOff x="7771300" y="5012450"/>
              <a:chExt cx="325400" cy="308000"/>
            </a:xfrm>
          </p:grpSpPr>
          <p:sp>
            <p:nvSpPr>
              <p:cNvPr id="1538" name="Google Shape;1538;p28"/>
              <p:cNvSpPr/>
              <p:nvPr/>
            </p:nvSpPr>
            <p:spPr>
              <a:xfrm>
                <a:off x="7810500" y="5012450"/>
                <a:ext cx="286200" cy="273825"/>
              </a:xfrm>
              <a:custGeom>
                <a:avLst/>
                <a:gdLst/>
                <a:ahLst/>
                <a:cxnLst/>
                <a:rect l="l" t="t" r="r" b="b"/>
                <a:pathLst>
                  <a:path w="11448" h="10953" extrusionOk="0">
                    <a:moveTo>
                      <a:pt x="10366" y="1"/>
                    </a:moveTo>
                    <a:cubicBezTo>
                      <a:pt x="661" y="1"/>
                      <a:pt x="0" y="10938"/>
                      <a:pt x="0" y="10938"/>
                    </a:cubicBezTo>
                    <a:cubicBezTo>
                      <a:pt x="229" y="10948"/>
                      <a:pt x="454" y="10952"/>
                      <a:pt x="674" y="10952"/>
                    </a:cubicBezTo>
                    <a:cubicBezTo>
                      <a:pt x="11447" y="10952"/>
                      <a:pt x="11287" y="32"/>
                      <a:pt x="11287" y="32"/>
                    </a:cubicBezTo>
                    <a:cubicBezTo>
                      <a:pt x="10971" y="11"/>
                      <a:pt x="10665" y="1"/>
                      <a:pt x="10366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39" name="Google Shape;1539;p28"/>
              <p:cNvSpPr/>
              <p:nvPr/>
            </p:nvSpPr>
            <p:spPr>
              <a:xfrm>
                <a:off x="7771300" y="5047675"/>
                <a:ext cx="284925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11397" h="10911" extrusionOk="0">
                    <a:moveTo>
                      <a:pt x="9377" y="0"/>
                    </a:moveTo>
                    <a:cubicBezTo>
                      <a:pt x="9342" y="0"/>
                      <a:pt x="9307" y="16"/>
                      <a:pt x="9283" y="52"/>
                    </a:cubicBezTo>
                    <a:cubicBezTo>
                      <a:pt x="8986" y="528"/>
                      <a:pt x="8807" y="1374"/>
                      <a:pt x="8998" y="1969"/>
                    </a:cubicBezTo>
                    <a:cubicBezTo>
                      <a:pt x="7997" y="2945"/>
                      <a:pt x="7033" y="3981"/>
                      <a:pt x="6057" y="4957"/>
                    </a:cubicBezTo>
                    <a:cubicBezTo>
                      <a:pt x="5783" y="4136"/>
                      <a:pt x="5830" y="3207"/>
                      <a:pt x="5950" y="2374"/>
                    </a:cubicBezTo>
                    <a:cubicBezTo>
                      <a:pt x="5956" y="2321"/>
                      <a:pt x="5912" y="2294"/>
                      <a:pt x="5867" y="2294"/>
                    </a:cubicBezTo>
                    <a:cubicBezTo>
                      <a:pt x="5831" y="2294"/>
                      <a:pt x="5794" y="2312"/>
                      <a:pt x="5783" y="2350"/>
                    </a:cubicBezTo>
                    <a:cubicBezTo>
                      <a:pt x="5569" y="2945"/>
                      <a:pt x="5449" y="3529"/>
                      <a:pt x="5473" y="4172"/>
                    </a:cubicBezTo>
                    <a:cubicBezTo>
                      <a:pt x="5485" y="4553"/>
                      <a:pt x="5497" y="4969"/>
                      <a:pt x="5807" y="5196"/>
                    </a:cubicBezTo>
                    <a:cubicBezTo>
                      <a:pt x="5735" y="5267"/>
                      <a:pt x="5676" y="5338"/>
                      <a:pt x="5604" y="5398"/>
                    </a:cubicBezTo>
                    <a:cubicBezTo>
                      <a:pt x="3783" y="7172"/>
                      <a:pt x="1937" y="8898"/>
                      <a:pt x="104" y="10661"/>
                    </a:cubicBezTo>
                    <a:cubicBezTo>
                      <a:pt x="0" y="10764"/>
                      <a:pt x="104" y="10911"/>
                      <a:pt x="222" y="10911"/>
                    </a:cubicBezTo>
                    <a:cubicBezTo>
                      <a:pt x="254" y="10911"/>
                      <a:pt x="287" y="10900"/>
                      <a:pt x="318" y="10875"/>
                    </a:cubicBezTo>
                    <a:cubicBezTo>
                      <a:pt x="1651" y="9756"/>
                      <a:pt x="2925" y="8577"/>
                      <a:pt x="4187" y="7386"/>
                    </a:cubicBezTo>
                    <a:cubicBezTo>
                      <a:pt x="4414" y="7624"/>
                      <a:pt x="4747" y="7791"/>
                      <a:pt x="5021" y="7910"/>
                    </a:cubicBezTo>
                    <a:cubicBezTo>
                      <a:pt x="5411" y="8066"/>
                      <a:pt x="5823" y="8149"/>
                      <a:pt x="6245" y="8149"/>
                    </a:cubicBezTo>
                    <a:cubicBezTo>
                      <a:pt x="6274" y="8149"/>
                      <a:pt x="6302" y="8149"/>
                      <a:pt x="6331" y="8148"/>
                    </a:cubicBezTo>
                    <a:cubicBezTo>
                      <a:pt x="6533" y="8148"/>
                      <a:pt x="6533" y="7863"/>
                      <a:pt x="6331" y="7839"/>
                    </a:cubicBezTo>
                    <a:cubicBezTo>
                      <a:pt x="5902" y="7791"/>
                      <a:pt x="5497" y="7672"/>
                      <a:pt x="5104" y="7482"/>
                    </a:cubicBezTo>
                    <a:cubicBezTo>
                      <a:pt x="4890" y="7374"/>
                      <a:pt x="4699" y="7220"/>
                      <a:pt x="4509" y="7077"/>
                    </a:cubicBezTo>
                    <a:cubicBezTo>
                      <a:pt x="4985" y="6624"/>
                      <a:pt x="5449" y="6172"/>
                      <a:pt x="5926" y="5719"/>
                    </a:cubicBezTo>
                    <a:cubicBezTo>
                      <a:pt x="6414" y="5255"/>
                      <a:pt x="6914" y="4779"/>
                      <a:pt x="7426" y="4315"/>
                    </a:cubicBezTo>
                    <a:cubicBezTo>
                      <a:pt x="7648" y="4368"/>
                      <a:pt x="7884" y="4390"/>
                      <a:pt x="8126" y="4390"/>
                    </a:cubicBezTo>
                    <a:cubicBezTo>
                      <a:pt x="8807" y="4390"/>
                      <a:pt x="9534" y="4210"/>
                      <a:pt x="10105" y="4017"/>
                    </a:cubicBezTo>
                    <a:cubicBezTo>
                      <a:pt x="10246" y="3963"/>
                      <a:pt x="10209" y="3761"/>
                      <a:pt x="10085" y="3761"/>
                    </a:cubicBezTo>
                    <a:cubicBezTo>
                      <a:pt x="10072" y="3761"/>
                      <a:pt x="10059" y="3763"/>
                      <a:pt x="10045" y="3767"/>
                    </a:cubicBezTo>
                    <a:cubicBezTo>
                      <a:pt x="9545" y="3922"/>
                      <a:pt x="9045" y="4029"/>
                      <a:pt x="8533" y="4053"/>
                    </a:cubicBezTo>
                    <a:cubicBezTo>
                      <a:pt x="8497" y="4054"/>
                      <a:pt x="8462" y="4055"/>
                      <a:pt x="8426" y="4055"/>
                    </a:cubicBezTo>
                    <a:cubicBezTo>
                      <a:pt x="8200" y="4055"/>
                      <a:pt x="7973" y="4026"/>
                      <a:pt x="7747" y="4005"/>
                    </a:cubicBezTo>
                    <a:cubicBezTo>
                      <a:pt x="8998" y="2838"/>
                      <a:pt x="10260" y="1648"/>
                      <a:pt x="11295" y="326"/>
                    </a:cubicBezTo>
                    <a:cubicBezTo>
                      <a:pt x="11397" y="197"/>
                      <a:pt x="11305" y="46"/>
                      <a:pt x="11181" y="46"/>
                    </a:cubicBezTo>
                    <a:cubicBezTo>
                      <a:pt x="11145" y="46"/>
                      <a:pt x="11107" y="58"/>
                      <a:pt x="11069" y="88"/>
                    </a:cubicBezTo>
                    <a:cubicBezTo>
                      <a:pt x="10450" y="588"/>
                      <a:pt x="9867" y="1124"/>
                      <a:pt x="9295" y="1671"/>
                    </a:cubicBezTo>
                    <a:cubicBezTo>
                      <a:pt x="9295" y="1540"/>
                      <a:pt x="9283" y="1409"/>
                      <a:pt x="9295" y="1267"/>
                    </a:cubicBezTo>
                    <a:cubicBezTo>
                      <a:pt x="9307" y="886"/>
                      <a:pt x="9414" y="528"/>
                      <a:pt x="9498" y="147"/>
                    </a:cubicBezTo>
                    <a:cubicBezTo>
                      <a:pt x="9513" y="61"/>
                      <a:pt x="9446" y="0"/>
                      <a:pt x="9377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0" name="Google Shape;1540;p28"/>
              <p:cNvSpPr/>
              <p:nvPr/>
            </p:nvSpPr>
            <p:spPr>
              <a:xfrm>
                <a:off x="8042525" y="5087575"/>
                <a:ext cx="23200" cy="1327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531" extrusionOk="0">
                    <a:moveTo>
                      <a:pt x="752" y="1"/>
                    </a:moveTo>
                    <a:cubicBezTo>
                      <a:pt x="735" y="1"/>
                      <a:pt x="716" y="5"/>
                      <a:pt x="696" y="16"/>
                    </a:cubicBezTo>
                    <a:cubicBezTo>
                      <a:pt x="482" y="111"/>
                      <a:pt x="256" y="194"/>
                      <a:pt x="77" y="349"/>
                    </a:cubicBezTo>
                    <a:cubicBezTo>
                      <a:pt x="1" y="415"/>
                      <a:pt x="65" y="531"/>
                      <a:pt x="159" y="531"/>
                    </a:cubicBezTo>
                    <a:cubicBezTo>
                      <a:pt x="167" y="531"/>
                      <a:pt x="176" y="530"/>
                      <a:pt x="184" y="528"/>
                    </a:cubicBezTo>
                    <a:cubicBezTo>
                      <a:pt x="399" y="468"/>
                      <a:pt x="613" y="325"/>
                      <a:pt x="816" y="218"/>
                    </a:cubicBezTo>
                    <a:cubicBezTo>
                      <a:pt x="927" y="157"/>
                      <a:pt x="857" y="1"/>
                      <a:pt x="752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1" name="Google Shape;1541;p28"/>
              <p:cNvSpPr/>
              <p:nvPr/>
            </p:nvSpPr>
            <p:spPr>
              <a:xfrm>
                <a:off x="8023125" y="5031175"/>
                <a:ext cx="8900" cy="14125"/>
              </a:xfrm>
              <a:custGeom>
                <a:avLst/>
                <a:gdLst/>
                <a:ahLst/>
                <a:cxnLst/>
                <a:rect l="l" t="t" r="r" b="b"/>
                <a:pathLst>
                  <a:path w="356" h="565" extrusionOk="0">
                    <a:moveTo>
                      <a:pt x="229" y="1"/>
                    </a:moveTo>
                    <a:cubicBezTo>
                      <a:pt x="187" y="1"/>
                      <a:pt x="146" y="22"/>
                      <a:pt x="127" y="69"/>
                    </a:cubicBezTo>
                    <a:cubicBezTo>
                      <a:pt x="79" y="200"/>
                      <a:pt x="20" y="319"/>
                      <a:pt x="8" y="450"/>
                    </a:cubicBezTo>
                    <a:cubicBezTo>
                      <a:pt x="1" y="523"/>
                      <a:pt x="60" y="564"/>
                      <a:pt x="118" y="564"/>
                    </a:cubicBezTo>
                    <a:cubicBezTo>
                      <a:pt x="155" y="564"/>
                      <a:pt x="192" y="547"/>
                      <a:pt x="210" y="510"/>
                    </a:cubicBezTo>
                    <a:cubicBezTo>
                      <a:pt x="282" y="391"/>
                      <a:pt x="306" y="272"/>
                      <a:pt x="341" y="129"/>
                    </a:cubicBezTo>
                    <a:cubicBezTo>
                      <a:pt x="356" y="50"/>
                      <a:pt x="292" y="1"/>
                      <a:pt x="229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2" name="Google Shape;1542;p28"/>
              <p:cNvSpPr/>
              <p:nvPr/>
            </p:nvSpPr>
            <p:spPr>
              <a:xfrm>
                <a:off x="7989075" y="5177500"/>
                <a:ext cx="34950" cy="10800"/>
              </a:xfrm>
              <a:custGeom>
                <a:avLst/>
                <a:gdLst/>
                <a:ahLst/>
                <a:cxnLst/>
                <a:rect l="l" t="t" r="r" b="b"/>
                <a:pathLst>
                  <a:path w="1398" h="432" extrusionOk="0">
                    <a:moveTo>
                      <a:pt x="1238" y="1"/>
                    </a:moveTo>
                    <a:cubicBezTo>
                      <a:pt x="1231" y="1"/>
                      <a:pt x="1223" y="1"/>
                      <a:pt x="1215" y="3"/>
                    </a:cubicBezTo>
                    <a:cubicBezTo>
                      <a:pt x="846" y="62"/>
                      <a:pt x="441" y="86"/>
                      <a:pt x="108" y="229"/>
                    </a:cubicBezTo>
                    <a:cubicBezTo>
                      <a:pt x="1" y="265"/>
                      <a:pt x="60" y="431"/>
                      <a:pt x="156" y="431"/>
                    </a:cubicBezTo>
                    <a:cubicBezTo>
                      <a:pt x="525" y="431"/>
                      <a:pt x="906" y="300"/>
                      <a:pt x="1263" y="217"/>
                    </a:cubicBezTo>
                    <a:cubicBezTo>
                      <a:pt x="1398" y="183"/>
                      <a:pt x="1363" y="1"/>
                      <a:pt x="1238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3" name="Google Shape;1543;p28"/>
              <p:cNvSpPr/>
              <p:nvPr/>
            </p:nvSpPr>
            <p:spPr>
              <a:xfrm>
                <a:off x="7963475" y="5055025"/>
                <a:ext cx="7850" cy="23525"/>
              </a:xfrm>
              <a:custGeom>
                <a:avLst/>
                <a:gdLst/>
                <a:ahLst/>
                <a:cxnLst/>
                <a:rect l="l" t="t" r="r" b="b"/>
                <a:pathLst>
                  <a:path w="314" h="941" extrusionOk="0">
                    <a:moveTo>
                      <a:pt x="178" y="1"/>
                    </a:moveTo>
                    <a:cubicBezTo>
                      <a:pt x="137" y="1"/>
                      <a:pt x="98" y="24"/>
                      <a:pt x="84" y="80"/>
                    </a:cubicBezTo>
                    <a:cubicBezTo>
                      <a:pt x="25" y="353"/>
                      <a:pt x="1" y="615"/>
                      <a:pt x="108" y="889"/>
                    </a:cubicBezTo>
                    <a:cubicBezTo>
                      <a:pt x="119" y="922"/>
                      <a:pt x="151" y="940"/>
                      <a:pt x="181" y="940"/>
                    </a:cubicBezTo>
                    <a:cubicBezTo>
                      <a:pt x="217" y="940"/>
                      <a:pt x="251" y="916"/>
                      <a:pt x="251" y="865"/>
                    </a:cubicBezTo>
                    <a:cubicBezTo>
                      <a:pt x="263" y="627"/>
                      <a:pt x="251" y="377"/>
                      <a:pt x="298" y="139"/>
                    </a:cubicBezTo>
                    <a:cubicBezTo>
                      <a:pt x="313" y="59"/>
                      <a:pt x="243" y="1"/>
                      <a:pt x="178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4" name="Google Shape;1544;p28"/>
              <p:cNvSpPr/>
              <p:nvPr/>
            </p:nvSpPr>
            <p:spPr>
              <a:xfrm>
                <a:off x="7995325" y="5125675"/>
                <a:ext cx="1402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561" h="183" extrusionOk="0">
                    <a:moveTo>
                      <a:pt x="275" y="1"/>
                    </a:moveTo>
                    <a:cubicBezTo>
                      <a:pt x="215" y="1"/>
                      <a:pt x="156" y="4"/>
                      <a:pt x="96" y="16"/>
                    </a:cubicBezTo>
                    <a:cubicBezTo>
                      <a:pt x="1" y="40"/>
                      <a:pt x="25" y="171"/>
                      <a:pt x="120" y="182"/>
                    </a:cubicBezTo>
                    <a:cubicBezTo>
                      <a:pt x="239" y="182"/>
                      <a:pt x="358" y="171"/>
                      <a:pt x="477" y="147"/>
                    </a:cubicBezTo>
                    <a:cubicBezTo>
                      <a:pt x="560" y="135"/>
                      <a:pt x="537" y="4"/>
                      <a:pt x="453" y="4"/>
                    </a:cubicBezTo>
                    <a:cubicBezTo>
                      <a:pt x="394" y="4"/>
                      <a:pt x="334" y="1"/>
                      <a:pt x="275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5" name="Google Shape;1545;p28"/>
              <p:cNvSpPr/>
              <p:nvPr/>
            </p:nvSpPr>
            <p:spPr>
              <a:xfrm>
                <a:off x="7930750" y="5123025"/>
                <a:ext cx="4475" cy="12400"/>
              </a:xfrm>
              <a:custGeom>
                <a:avLst/>
                <a:gdLst/>
                <a:ahLst/>
                <a:cxnLst/>
                <a:rect l="l" t="t" r="r" b="b"/>
                <a:pathLst>
                  <a:path w="179" h="496" extrusionOk="0">
                    <a:moveTo>
                      <a:pt x="89" y="1"/>
                    </a:moveTo>
                    <a:cubicBezTo>
                      <a:pt x="52" y="1"/>
                      <a:pt x="12" y="28"/>
                      <a:pt x="12" y="74"/>
                    </a:cubicBezTo>
                    <a:cubicBezTo>
                      <a:pt x="0" y="193"/>
                      <a:pt x="12" y="300"/>
                      <a:pt x="24" y="419"/>
                    </a:cubicBezTo>
                    <a:cubicBezTo>
                      <a:pt x="30" y="468"/>
                      <a:pt x="71" y="495"/>
                      <a:pt x="109" y="495"/>
                    </a:cubicBezTo>
                    <a:cubicBezTo>
                      <a:pt x="145" y="495"/>
                      <a:pt x="179" y="471"/>
                      <a:pt x="179" y="419"/>
                    </a:cubicBezTo>
                    <a:cubicBezTo>
                      <a:pt x="179" y="300"/>
                      <a:pt x="179" y="181"/>
                      <a:pt x="155" y="62"/>
                    </a:cubicBezTo>
                    <a:cubicBezTo>
                      <a:pt x="150" y="19"/>
                      <a:pt x="120" y="1"/>
                      <a:pt x="89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6" name="Google Shape;1546;p28"/>
              <p:cNvSpPr/>
              <p:nvPr/>
            </p:nvSpPr>
            <p:spPr>
              <a:xfrm>
                <a:off x="7923600" y="5207300"/>
                <a:ext cx="35150" cy="9625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385" extrusionOk="0">
                    <a:moveTo>
                      <a:pt x="49" y="0"/>
                    </a:moveTo>
                    <a:cubicBezTo>
                      <a:pt x="1" y="0"/>
                      <a:pt x="3" y="75"/>
                      <a:pt x="36" y="108"/>
                    </a:cubicBezTo>
                    <a:cubicBezTo>
                      <a:pt x="334" y="332"/>
                      <a:pt x="756" y="384"/>
                      <a:pt x="1132" y="384"/>
                    </a:cubicBezTo>
                    <a:cubicBezTo>
                      <a:pt x="1176" y="384"/>
                      <a:pt x="1220" y="383"/>
                      <a:pt x="1262" y="382"/>
                    </a:cubicBezTo>
                    <a:cubicBezTo>
                      <a:pt x="1405" y="382"/>
                      <a:pt x="1405" y="168"/>
                      <a:pt x="1262" y="168"/>
                    </a:cubicBezTo>
                    <a:cubicBezTo>
                      <a:pt x="1244" y="168"/>
                      <a:pt x="1227" y="169"/>
                      <a:pt x="1209" y="169"/>
                    </a:cubicBezTo>
                    <a:cubicBezTo>
                      <a:pt x="814" y="169"/>
                      <a:pt x="459" y="47"/>
                      <a:pt x="60" y="1"/>
                    </a:cubicBezTo>
                    <a:cubicBezTo>
                      <a:pt x="56" y="0"/>
                      <a:pt x="52" y="0"/>
                      <a:pt x="49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7" name="Google Shape;1547;p28"/>
              <p:cNvSpPr/>
              <p:nvPr/>
            </p:nvSpPr>
            <p:spPr>
              <a:xfrm>
                <a:off x="7888175" y="5109675"/>
                <a:ext cx="8600" cy="32775"/>
              </a:xfrm>
              <a:custGeom>
                <a:avLst/>
                <a:gdLst/>
                <a:ahLst/>
                <a:cxnLst/>
                <a:rect l="l" t="t" r="r" b="b"/>
                <a:pathLst>
                  <a:path w="344" h="1311" extrusionOk="0">
                    <a:moveTo>
                      <a:pt x="241" y="0"/>
                    </a:moveTo>
                    <a:cubicBezTo>
                      <a:pt x="208" y="0"/>
                      <a:pt x="177" y="18"/>
                      <a:pt x="167" y="60"/>
                    </a:cubicBezTo>
                    <a:cubicBezTo>
                      <a:pt x="72" y="453"/>
                      <a:pt x="1" y="870"/>
                      <a:pt x="60" y="1275"/>
                    </a:cubicBezTo>
                    <a:cubicBezTo>
                      <a:pt x="60" y="1299"/>
                      <a:pt x="81" y="1311"/>
                      <a:pt x="103" y="1311"/>
                    </a:cubicBezTo>
                    <a:cubicBezTo>
                      <a:pt x="126" y="1311"/>
                      <a:pt x="149" y="1299"/>
                      <a:pt x="155" y="1275"/>
                    </a:cubicBezTo>
                    <a:cubicBezTo>
                      <a:pt x="215" y="882"/>
                      <a:pt x="239" y="489"/>
                      <a:pt x="322" y="108"/>
                    </a:cubicBezTo>
                    <a:cubicBezTo>
                      <a:pt x="344" y="43"/>
                      <a:pt x="291" y="0"/>
                      <a:pt x="241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48" name="Google Shape;1548;p28"/>
              <p:cNvSpPr/>
              <p:nvPr/>
            </p:nvSpPr>
            <p:spPr>
              <a:xfrm>
                <a:off x="7866450" y="5165975"/>
                <a:ext cx="8050" cy="26250"/>
              </a:xfrm>
              <a:custGeom>
                <a:avLst/>
                <a:gdLst/>
                <a:ahLst/>
                <a:cxnLst/>
                <a:rect l="l" t="t" r="r" b="b"/>
                <a:pathLst>
                  <a:path w="322" h="1050" extrusionOk="0">
                    <a:moveTo>
                      <a:pt x="141" y="1"/>
                    </a:moveTo>
                    <a:cubicBezTo>
                      <a:pt x="108" y="1"/>
                      <a:pt x="78" y="19"/>
                      <a:pt x="72" y="59"/>
                    </a:cubicBezTo>
                    <a:cubicBezTo>
                      <a:pt x="0" y="380"/>
                      <a:pt x="84" y="678"/>
                      <a:pt x="119" y="987"/>
                    </a:cubicBezTo>
                    <a:cubicBezTo>
                      <a:pt x="125" y="1030"/>
                      <a:pt x="157" y="1049"/>
                      <a:pt x="190" y="1049"/>
                    </a:cubicBezTo>
                    <a:cubicBezTo>
                      <a:pt x="231" y="1049"/>
                      <a:pt x="274" y="1021"/>
                      <a:pt x="274" y="976"/>
                    </a:cubicBezTo>
                    <a:cubicBezTo>
                      <a:pt x="286" y="666"/>
                      <a:pt x="322" y="356"/>
                      <a:pt x="227" y="59"/>
                    </a:cubicBezTo>
                    <a:cubicBezTo>
                      <a:pt x="214" y="22"/>
                      <a:pt x="176" y="1"/>
                      <a:pt x="141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9" name="Google Shape;1549;p28"/>
            <p:cNvGrpSpPr/>
            <p:nvPr/>
          </p:nvGrpSpPr>
          <p:grpSpPr>
            <a:xfrm>
              <a:off x="5466638" y="4713650"/>
              <a:ext cx="325400" cy="308000"/>
              <a:chOff x="7771300" y="5012450"/>
              <a:chExt cx="325400" cy="308000"/>
            </a:xfrm>
          </p:grpSpPr>
          <p:sp>
            <p:nvSpPr>
              <p:cNvPr id="1550" name="Google Shape;1550;p28"/>
              <p:cNvSpPr/>
              <p:nvPr/>
            </p:nvSpPr>
            <p:spPr>
              <a:xfrm>
                <a:off x="7810500" y="5012450"/>
                <a:ext cx="286200" cy="273825"/>
              </a:xfrm>
              <a:custGeom>
                <a:avLst/>
                <a:gdLst/>
                <a:ahLst/>
                <a:cxnLst/>
                <a:rect l="l" t="t" r="r" b="b"/>
                <a:pathLst>
                  <a:path w="11448" h="10953" extrusionOk="0">
                    <a:moveTo>
                      <a:pt x="10366" y="1"/>
                    </a:moveTo>
                    <a:cubicBezTo>
                      <a:pt x="661" y="1"/>
                      <a:pt x="0" y="10938"/>
                      <a:pt x="0" y="10938"/>
                    </a:cubicBezTo>
                    <a:cubicBezTo>
                      <a:pt x="229" y="10948"/>
                      <a:pt x="454" y="10952"/>
                      <a:pt x="674" y="10952"/>
                    </a:cubicBezTo>
                    <a:cubicBezTo>
                      <a:pt x="11447" y="10952"/>
                      <a:pt x="11287" y="32"/>
                      <a:pt x="11287" y="32"/>
                    </a:cubicBezTo>
                    <a:cubicBezTo>
                      <a:pt x="10971" y="11"/>
                      <a:pt x="10665" y="1"/>
                      <a:pt x="10366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1" name="Google Shape;1551;p28"/>
              <p:cNvSpPr/>
              <p:nvPr/>
            </p:nvSpPr>
            <p:spPr>
              <a:xfrm>
                <a:off x="7771300" y="5047675"/>
                <a:ext cx="284925" cy="272775"/>
              </a:xfrm>
              <a:custGeom>
                <a:avLst/>
                <a:gdLst/>
                <a:ahLst/>
                <a:cxnLst/>
                <a:rect l="l" t="t" r="r" b="b"/>
                <a:pathLst>
                  <a:path w="11397" h="10911" extrusionOk="0">
                    <a:moveTo>
                      <a:pt x="9377" y="0"/>
                    </a:moveTo>
                    <a:cubicBezTo>
                      <a:pt x="9342" y="0"/>
                      <a:pt x="9307" y="16"/>
                      <a:pt x="9283" y="52"/>
                    </a:cubicBezTo>
                    <a:cubicBezTo>
                      <a:pt x="8986" y="528"/>
                      <a:pt x="8807" y="1374"/>
                      <a:pt x="8998" y="1969"/>
                    </a:cubicBezTo>
                    <a:cubicBezTo>
                      <a:pt x="7997" y="2945"/>
                      <a:pt x="7033" y="3981"/>
                      <a:pt x="6057" y="4957"/>
                    </a:cubicBezTo>
                    <a:cubicBezTo>
                      <a:pt x="5783" y="4136"/>
                      <a:pt x="5830" y="3207"/>
                      <a:pt x="5950" y="2374"/>
                    </a:cubicBezTo>
                    <a:cubicBezTo>
                      <a:pt x="5956" y="2321"/>
                      <a:pt x="5912" y="2294"/>
                      <a:pt x="5867" y="2294"/>
                    </a:cubicBezTo>
                    <a:cubicBezTo>
                      <a:pt x="5831" y="2294"/>
                      <a:pt x="5794" y="2312"/>
                      <a:pt x="5783" y="2350"/>
                    </a:cubicBezTo>
                    <a:cubicBezTo>
                      <a:pt x="5569" y="2945"/>
                      <a:pt x="5449" y="3529"/>
                      <a:pt x="5473" y="4172"/>
                    </a:cubicBezTo>
                    <a:cubicBezTo>
                      <a:pt x="5485" y="4553"/>
                      <a:pt x="5497" y="4969"/>
                      <a:pt x="5807" y="5196"/>
                    </a:cubicBezTo>
                    <a:cubicBezTo>
                      <a:pt x="5735" y="5267"/>
                      <a:pt x="5676" y="5338"/>
                      <a:pt x="5604" y="5398"/>
                    </a:cubicBezTo>
                    <a:cubicBezTo>
                      <a:pt x="3783" y="7172"/>
                      <a:pt x="1937" y="8898"/>
                      <a:pt x="104" y="10661"/>
                    </a:cubicBezTo>
                    <a:cubicBezTo>
                      <a:pt x="0" y="10764"/>
                      <a:pt x="104" y="10911"/>
                      <a:pt x="222" y="10911"/>
                    </a:cubicBezTo>
                    <a:cubicBezTo>
                      <a:pt x="254" y="10911"/>
                      <a:pt x="287" y="10900"/>
                      <a:pt x="318" y="10875"/>
                    </a:cubicBezTo>
                    <a:cubicBezTo>
                      <a:pt x="1651" y="9756"/>
                      <a:pt x="2925" y="8577"/>
                      <a:pt x="4187" y="7386"/>
                    </a:cubicBezTo>
                    <a:cubicBezTo>
                      <a:pt x="4414" y="7624"/>
                      <a:pt x="4747" y="7791"/>
                      <a:pt x="5021" y="7910"/>
                    </a:cubicBezTo>
                    <a:cubicBezTo>
                      <a:pt x="5411" y="8066"/>
                      <a:pt x="5823" y="8149"/>
                      <a:pt x="6245" y="8149"/>
                    </a:cubicBezTo>
                    <a:cubicBezTo>
                      <a:pt x="6274" y="8149"/>
                      <a:pt x="6302" y="8149"/>
                      <a:pt x="6331" y="8148"/>
                    </a:cubicBezTo>
                    <a:cubicBezTo>
                      <a:pt x="6533" y="8148"/>
                      <a:pt x="6533" y="7863"/>
                      <a:pt x="6331" y="7839"/>
                    </a:cubicBezTo>
                    <a:cubicBezTo>
                      <a:pt x="5902" y="7791"/>
                      <a:pt x="5497" y="7672"/>
                      <a:pt x="5104" y="7482"/>
                    </a:cubicBezTo>
                    <a:cubicBezTo>
                      <a:pt x="4890" y="7374"/>
                      <a:pt x="4699" y="7220"/>
                      <a:pt x="4509" y="7077"/>
                    </a:cubicBezTo>
                    <a:cubicBezTo>
                      <a:pt x="4985" y="6624"/>
                      <a:pt x="5449" y="6172"/>
                      <a:pt x="5926" y="5719"/>
                    </a:cubicBezTo>
                    <a:cubicBezTo>
                      <a:pt x="6414" y="5255"/>
                      <a:pt x="6914" y="4779"/>
                      <a:pt x="7426" y="4315"/>
                    </a:cubicBezTo>
                    <a:cubicBezTo>
                      <a:pt x="7648" y="4368"/>
                      <a:pt x="7884" y="4390"/>
                      <a:pt x="8126" y="4390"/>
                    </a:cubicBezTo>
                    <a:cubicBezTo>
                      <a:pt x="8807" y="4390"/>
                      <a:pt x="9534" y="4210"/>
                      <a:pt x="10105" y="4017"/>
                    </a:cubicBezTo>
                    <a:cubicBezTo>
                      <a:pt x="10246" y="3963"/>
                      <a:pt x="10209" y="3761"/>
                      <a:pt x="10085" y="3761"/>
                    </a:cubicBezTo>
                    <a:cubicBezTo>
                      <a:pt x="10072" y="3761"/>
                      <a:pt x="10059" y="3763"/>
                      <a:pt x="10045" y="3767"/>
                    </a:cubicBezTo>
                    <a:cubicBezTo>
                      <a:pt x="9545" y="3922"/>
                      <a:pt x="9045" y="4029"/>
                      <a:pt x="8533" y="4053"/>
                    </a:cubicBezTo>
                    <a:cubicBezTo>
                      <a:pt x="8497" y="4054"/>
                      <a:pt x="8462" y="4055"/>
                      <a:pt x="8426" y="4055"/>
                    </a:cubicBezTo>
                    <a:cubicBezTo>
                      <a:pt x="8200" y="4055"/>
                      <a:pt x="7973" y="4026"/>
                      <a:pt x="7747" y="4005"/>
                    </a:cubicBezTo>
                    <a:cubicBezTo>
                      <a:pt x="8998" y="2838"/>
                      <a:pt x="10260" y="1648"/>
                      <a:pt x="11295" y="326"/>
                    </a:cubicBezTo>
                    <a:cubicBezTo>
                      <a:pt x="11397" y="197"/>
                      <a:pt x="11305" y="46"/>
                      <a:pt x="11181" y="46"/>
                    </a:cubicBezTo>
                    <a:cubicBezTo>
                      <a:pt x="11145" y="46"/>
                      <a:pt x="11107" y="58"/>
                      <a:pt x="11069" y="88"/>
                    </a:cubicBezTo>
                    <a:cubicBezTo>
                      <a:pt x="10450" y="588"/>
                      <a:pt x="9867" y="1124"/>
                      <a:pt x="9295" y="1671"/>
                    </a:cubicBezTo>
                    <a:cubicBezTo>
                      <a:pt x="9295" y="1540"/>
                      <a:pt x="9283" y="1409"/>
                      <a:pt x="9295" y="1267"/>
                    </a:cubicBezTo>
                    <a:cubicBezTo>
                      <a:pt x="9307" y="886"/>
                      <a:pt x="9414" y="528"/>
                      <a:pt x="9498" y="147"/>
                    </a:cubicBezTo>
                    <a:cubicBezTo>
                      <a:pt x="9513" y="61"/>
                      <a:pt x="9446" y="0"/>
                      <a:pt x="9377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2" name="Google Shape;1552;p28"/>
              <p:cNvSpPr/>
              <p:nvPr/>
            </p:nvSpPr>
            <p:spPr>
              <a:xfrm>
                <a:off x="8042525" y="5087575"/>
                <a:ext cx="23200" cy="13275"/>
              </a:xfrm>
              <a:custGeom>
                <a:avLst/>
                <a:gdLst/>
                <a:ahLst/>
                <a:cxnLst/>
                <a:rect l="l" t="t" r="r" b="b"/>
                <a:pathLst>
                  <a:path w="928" h="531" extrusionOk="0">
                    <a:moveTo>
                      <a:pt x="752" y="1"/>
                    </a:moveTo>
                    <a:cubicBezTo>
                      <a:pt x="735" y="1"/>
                      <a:pt x="716" y="5"/>
                      <a:pt x="696" y="16"/>
                    </a:cubicBezTo>
                    <a:cubicBezTo>
                      <a:pt x="482" y="111"/>
                      <a:pt x="256" y="194"/>
                      <a:pt x="77" y="349"/>
                    </a:cubicBezTo>
                    <a:cubicBezTo>
                      <a:pt x="1" y="415"/>
                      <a:pt x="65" y="531"/>
                      <a:pt x="159" y="531"/>
                    </a:cubicBezTo>
                    <a:cubicBezTo>
                      <a:pt x="167" y="531"/>
                      <a:pt x="176" y="530"/>
                      <a:pt x="184" y="528"/>
                    </a:cubicBezTo>
                    <a:cubicBezTo>
                      <a:pt x="399" y="468"/>
                      <a:pt x="613" y="325"/>
                      <a:pt x="816" y="218"/>
                    </a:cubicBezTo>
                    <a:cubicBezTo>
                      <a:pt x="927" y="157"/>
                      <a:pt x="857" y="1"/>
                      <a:pt x="752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3" name="Google Shape;1553;p28"/>
              <p:cNvSpPr/>
              <p:nvPr/>
            </p:nvSpPr>
            <p:spPr>
              <a:xfrm>
                <a:off x="8023125" y="5031175"/>
                <a:ext cx="8900" cy="14125"/>
              </a:xfrm>
              <a:custGeom>
                <a:avLst/>
                <a:gdLst/>
                <a:ahLst/>
                <a:cxnLst/>
                <a:rect l="l" t="t" r="r" b="b"/>
                <a:pathLst>
                  <a:path w="356" h="565" extrusionOk="0">
                    <a:moveTo>
                      <a:pt x="229" y="1"/>
                    </a:moveTo>
                    <a:cubicBezTo>
                      <a:pt x="187" y="1"/>
                      <a:pt x="146" y="22"/>
                      <a:pt x="127" y="69"/>
                    </a:cubicBezTo>
                    <a:cubicBezTo>
                      <a:pt x="79" y="200"/>
                      <a:pt x="20" y="319"/>
                      <a:pt x="8" y="450"/>
                    </a:cubicBezTo>
                    <a:cubicBezTo>
                      <a:pt x="1" y="523"/>
                      <a:pt x="60" y="564"/>
                      <a:pt x="118" y="564"/>
                    </a:cubicBezTo>
                    <a:cubicBezTo>
                      <a:pt x="155" y="564"/>
                      <a:pt x="192" y="547"/>
                      <a:pt x="210" y="510"/>
                    </a:cubicBezTo>
                    <a:cubicBezTo>
                      <a:pt x="282" y="391"/>
                      <a:pt x="306" y="272"/>
                      <a:pt x="341" y="129"/>
                    </a:cubicBezTo>
                    <a:cubicBezTo>
                      <a:pt x="356" y="50"/>
                      <a:pt x="292" y="1"/>
                      <a:pt x="229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4" name="Google Shape;1554;p28"/>
              <p:cNvSpPr/>
              <p:nvPr/>
            </p:nvSpPr>
            <p:spPr>
              <a:xfrm>
                <a:off x="7989075" y="5177500"/>
                <a:ext cx="34950" cy="10800"/>
              </a:xfrm>
              <a:custGeom>
                <a:avLst/>
                <a:gdLst/>
                <a:ahLst/>
                <a:cxnLst/>
                <a:rect l="l" t="t" r="r" b="b"/>
                <a:pathLst>
                  <a:path w="1398" h="432" extrusionOk="0">
                    <a:moveTo>
                      <a:pt x="1238" y="1"/>
                    </a:moveTo>
                    <a:cubicBezTo>
                      <a:pt x="1231" y="1"/>
                      <a:pt x="1223" y="1"/>
                      <a:pt x="1215" y="3"/>
                    </a:cubicBezTo>
                    <a:cubicBezTo>
                      <a:pt x="846" y="62"/>
                      <a:pt x="441" y="86"/>
                      <a:pt x="108" y="229"/>
                    </a:cubicBezTo>
                    <a:cubicBezTo>
                      <a:pt x="1" y="265"/>
                      <a:pt x="60" y="431"/>
                      <a:pt x="156" y="431"/>
                    </a:cubicBezTo>
                    <a:cubicBezTo>
                      <a:pt x="525" y="431"/>
                      <a:pt x="906" y="300"/>
                      <a:pt x="1263" y="217"/>
                    </a:cubicBezTo>
                    <a:cubicBezTo>
                      <a:pt x="1398" y="183"/>
                      <a:pt x="1363" y="1"/>
                      <a:pt x="1238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5" name="Google Shape;1555;p28"/>
              <p:cNvSpPr/>
              <p:nvPr/>
            </p:nvSpPr>
            <p:spPr>
              <a:xfrm>
                <a:off x="7963475" y="5055025"/>
                <a:ext cx="7850" cy="23525"/>
              </a:xfrm>
              <a:custGeom>
                <a:avLst/>
                <a:gdLst/>
                <a:ahLst/>
                <a:cxnLst/>
                <a:rect l="l" t="t" r="r" b="b"/>
                <a:pathLst>
                  <a:path w="314" h="941" extrusionOk="0">
                    <a:moveTo>
                      <a:pt x="178" y="1"/>
                    </a:moveTo>
                    <a:cubicBezTo>
                      <a:pt x="137" y="1"/>
                      <a:pt x="98" y="24"/>
                      <a:pt x="84" y="80"/>
                    </a:cubicBezTo>
                    <a:cubicBezTo>
                      <a:pt x="25" y="353"/>
                      <a:pt x="1" y="615"/>
                      <a:pt x="108" y="889"/>
                    </a:cubicBezTo>
                    <a:cubicBezTo>
                      <a:pt x="119" y="922"/>
                      <a:pt x="151" y="940"/>
                      <a:pt x="181" y="940"/>
                    </a:cubicBezTo>
                    <a:cubicBezTo>
                      <a:pt x="217" y="940"/>
                      <a:pt x="251" y="916"/>
                      <a:pt x="251" y="865"/>
                    </a:cubicBezTo>
                    <a:cubicBezTo>
                      <a:pt x="263" y="627"/>
                      <a:pt x="251" y="377"/>
                      <a:pt x="298" y="139"/>
                    </a:cubicBezTo>
                    <a:cubicBezTo>
                      <a:pt x="313" y="59"/>
                      <a:pt x="243" y="1"/>
                      <a:pt x="178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6" name="Google Shape;1556;p28"/>
              <p:cNvSpPr/>
              <p:nvPr/>
            </p:nvSpPr>
            <p:spPr>
              <a:xfrm>
                <a:off x="7995325" y="5125675"/>
                <a:ext cx="14025" cy="4575"/>
              </a:xfrm>
              <a:custGeom>
                <a:avLst/>
                <a:gdLst/>
                <a:ahLst/>
                <a:cxnLst/>
                <a:rect l="l" t="t" r="r" b="b"/>
                <a:pathLst>
                  <a:path w="561" h="183" extrusionOk="0">
                    <a:moveTo>
                      <a:pt x="275" y="1"/>
                    </a:moveTo>
                    <a:cubicBezTo>
                      <a:pt x="215" y="1"/>
                      <a:pt x="156" y="4"/>
                      <a:pt x="96" y="16"/>
                    </a:cubicBezTo>
                    <a:cubicBezTo>
                      <a:pt x="1" y="40"/>
                      <a:pt x="25" y="171"/>
                      <a:pt x="120" y="182"/>
                    </a:cubicBezTo>
                    <a:cubicBezTo>
                      <a:pt x="239" y="182"/>
                      <a:pt x="358" y="171"/>
                      <a:pt x="477" y="147"/>
                    </a:cubicBezTo>
                    <a:cubicBezTo>
                      <a:pt x="560" y="135"/>
                      <a:pt x="537" y="4"/>
                      <a:pt x="453" y="4"/>
                    </a:cubicBezTo>
                    <a:cubicBezTo>
                      <a:pt x="394" y="4"/>
                      <a:pt x="334" y="1"/>
                      <a:pt x="275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7" name="Google Shape;1557;p28"/>
              <p:cNvSpPr/>
              <p:nvPr/>
            </p:nvSpPr>
            <p:spPr>
              <a:xfrm>
                <a:off x="7930750" y="5123025"/>
                <a:ext cx="4475" cy="12400"/>
              </a:xfrm>
              <a:custGeom>
                <a:avLst/>
                <a:gdLst/>
                <a:ahLst/>
                <a:cxnLst/>
                <a:rect l="l" t="t" r="r" b="b"/>
                <a:pathLst>
                  <a:path w="179" h="496" extrusionOk="0">
                    <a:moveTo>
                      <a:pt x="89" y="1"/>
                    </a:moveTo>
                    <a:cubicBezTo>
                      <a:pt x="52" y="1"/>
                      <a:pt x="12" y="28"/>
                      <a:pt x="12" y="74"/>
                    </a:cubicBezTo>
                    <a:cubicBezTo>
                      <a:pt x="0" y="193"/>
                      <a:pt x="12" y="300"/>
                      <a:pt x="24" y="419"/>
                    </a:cubicBezTo>
                    <a:cubicBezTo>
                      <a:pt x="30" y="468"/>
                      <a:pt x="71" y="495"/>
                      <a:pt x="109" y="495"/>
                    </a:cubicBezTo>
                    <a:cubicBezTo>
                      <a:pt x="145" y="495"/>
                      <a:pt x="179" y="471"/>
                      <a:pt x="179" y="419"/>
                    </a:cubicBezTo>
                    <a:cubicBezTo>
                      <a:pt x="179" y="300"/>
                      <a:pt x="179" y="181"/>
                      <a:pt x="155" y="62"/>
                    </a:cubicBezTo>
                    <a:cubicBezTo>
                      <a:pt x="150" y="19"/>
                      <a:pt x="120" y="1"/>
                      <a:pt x="89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8" name="Google Shape;1558;p28"/>
              <p:cNvSpPr/>
              <p:nvPr/>
            </p:nvSpPr>
            <p:spPr>
              <a:xfrm>
                <a:off x="7923600" y="5207300"/>
                <a:ext cx="35150" cy="9625"/>
              </a:xfrm>
              <a:custGeom>
                <a:avLst/>
                <a:gdLst/>
                <a:ahLst/>
                <a:cxnLst/>
                <a:rect l="l" t="t" r="r" b="b"/>
                <a:pathLst>
                  <a:path w="1406" h="385" extrusionOk="0">
                    <a:moveTo>
                      <a:pt x="49" y="0"/>
                    </a:moveTo>
                    <a:cubicBezTo>
                      <a:pt x="1" y="0"/>
                      <a:pt x="3" y="75"/>
                      <a:pt x="36" y="108"/>
                    </a:cubicBezTo>
                    <a:cubicBezTo>
                      <a:pt x="334" y="332"/>
                      <a:pt x="756" y="384"/>
                      <a:pt x="1132" y="384"/>
                    </a:cubicBezTo>
                    <a:cubicBezTo>
                      <a:pt x="1176" y="384"/>
                      <a:pt x="1220" y="383"/>
                      <a:pt x="1262" y="382"/>
                    </a:cubicBezTo>
                    <a:cubicBezTo>
                      <a:pt x="1405" y="382"/>
                      <a:pt x="1405" y="168"/>
                      <a:pt x="1262" y="168"/>
                    </a:cubicBezTo>
                    <a:cubicBezTo>
                      <a:pt x="1244" y="168"/>
                      <a:pt x="1227" y="169"/>
                      <a:pt x="1209" y="169"/>
                    </a:cubicBezTo>
                    <a:cubicBezTo>
                      <a:pt x="814" y="169"/>
                      <a:pt x="459" y="47"/>
                      <a:pt x="60" y="1"/>
                    </a:cubicBezTo>
                    <a:cubicBezTo>
                      <a:pt x="56" y="0"/>
                      <a:pt x="52" y="0"/>
                      <a:pt x="49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59" name="Google Shape;1559;p28"/>
              <p:cNvSpPr/>
              <p:nvPr/>
            </p:nvSpPr>
            <p:spPr>
              <a:xfrm>
                <a:off x="7888175" y="5109675"/>
                <a:ext cx="8600" cy="32775"/>
              </a:xfrm>
              <a:custGeom>
                <a:avLst/>
                <a:gdLst/>
                <a:ahLst/>
                <a:cxnLst/>
                <a:rect l="l" t="t" r="r" b="b"/>
                <a:pathLst>
                  <a:path w="344" h="1311" extrusionOk="0">
                    <a:moveTo>
                      <a:pt x="241" y="0"/>
                    </a:moveTo>
                    <a:cubicBezTo>
                      <a:pt x="208" y="0"/>
                      <a:pt x="177" y="18"/>
                      <a:pt x="167" y="60"/>
                    </a:cubicBezTo>
                    <a:cubicBezTo>
                      <a:pt x="72" y="453"/>
                      <a:pt x="1" y="870"/>
                      <a:pt x="60" y="1275"/>
                    </a:cubicBezTo>
                    <a:cubicBezTo>
                      <a:pt x="60" y="1299"/>
                      <a:pt x="81" y="1311"/>
                      <a:pt x="103" y="1311"/>
                    </a:cubicBezTo>
                    <a:cubicBezTo>
                      <a:pt x="126" y="1311"/>
                      <a:pt x="149" y="1299"/>
                      <a:pt x="155" y="1275"/>
                    </a:cubicBezTo>
                    <a:cubicBezTo>
                      <a:pt x="215" y="882"/>
                      <a:pt x="239" y="489"/>
                      <a:pt x="322" y="108"/>
                    </a:cubicBezTo>
                    <a:cubicBezTo>
                      <a:pt x="344" y="43"/>
                      <a:pt x="291" y="0"/>
                      <a:pt x="241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0" name="Google Shape;1560;p28"/>
              <p:cNvSpPr/>
              <p:nvPr/>
            </p:nvSpPr>
            <p:spPr>
              <a:xfrm>
                <a:off x="7866450" y="5165975"/>
                <a:ext cx="8050" cy="26250"/>
              </a:xfrm>
              <a:custGeom>
                <a:avLst/>
                <a:gdLst/>
                <a:ahLst/>
                <a:cxnLst/>
                <a:rect l="l" t="t" r="r" b="b"/>
                <a:pathLst>
                  <a:path w="322" h="1050" extrusionOk="0">
                    <a:moveTo>
                      <a:pt x="141" y="1"/>
                    </a:moveTo>
                    <a:cubicBezTo>
                      <a:pt x="108" y="1"/>
                      <a:pt x="78" y="19"/>
                      <a:pt x="72" y="59"/>
                    </a:cubicBezTo>
                    <a:cubicBezTo>
                      <a:pt x="0" y="380"/>
                      <a:pt x="84" y="678"/>
                      <a:pt x="119" y="987"/>
                    </a:cubicBezTo>
                    <a:cubicBezTo>
                      <a:pt x="125" y="1030"/>
                      <a:pt x="157" y="1049"/>
                      <a:pt x="190" y="1049"/>
                    </a:cubicBezTo>
                    <a:cubicBezTo>
                      <a:pt x="231" y="1049"/>
                      <a:pt x="274" y="1021"/>
                      <a:pt x="274" y="976"/>
                    </a:cubicBezTo>
                    <a:cubicBezTo>
                      <a:pt x="286" y="666"/>
                      <a:pt x="322" y="356"/>
                      <a:pt x="227" y="59"/>
                    </a:cubicBezTo>
                    <a:cubicBezTo>
                      <a:pt x="214" y="22"/>
                      <a:pt x="176" y="1"/>
                      <a:pt x="141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61" name="Google Shape;1561;p28"/>
            <p:cNvGrpSpPr/>
            <p:nvPr/>
          </p:nvGrpSpPr>
          <p:grpSpPr>
            <a:xfrm rot="-2937447">
              <a:off x="3888387" y="4591667"/>
              <a:ext cx="1687200" cy="551959"/>
              <a:chOff x="5816075" y="3646425"/>
              <a:chExt cx="1687250" cy="551975"/>
            </a:xfrm>
          </p:grpSpPr>
          <p:sp>
            <p:nvSpPr>
              <p:cNvPr id="1562" name="Google Shape;1562;p28"/>
              <p:cNvSpPr/>
              <p:nvPr/>
            </p:nvSpPr>
            <p:spPr>
              <a:xfrm>
                <a:off x="6563000" y="3964900"/>
                <a:ext cx="93500" cy="233500"/>
              </a:xfrm>
              <a:custGeom>
                <a:avLst/>
                <a:gdLst/>
                <a:ahLst/>
                <a:cxnLst/>
                <a:rect l="l" t="t" r="r" b="b"/>
                <a:pathLst>
                  <a:path w="3740" h="9340" extrusionOk="0">
                    <a:moveTo>
                      <a:pt x="1406" y="1"/>
                    </a:moveTo>
                    <a:lnTo>
                      <a:pt x="1406" y="1"/>
                    </a:lnTo>
                    <a:cubicBezTo>
                      <a:pt x="168" y="2441"/>
                      <a:pt x="1" y="5418"/>
                      <a:pt x="977" y="7978"/>
                    </a:cubicBezTo>
                    <a:cubicBezTo>
                      <a:pt x="1215" y="8609"/>
                      <a:pt x="1632" y="9287"/>
                      <a:pt x="2287" y="9335"/>
                    </a:cubicBezTo>
                    <a:cubicBezTo>
                      <a:pt x="2317" y="9338"/>
                      <a:pt x="2347" y="9339"/>
                      <a:pt x="2378" y="9339"/>
                    </a:cubicBezTo>
                    <a:cubicBezTo>
                      <a:pt x="2832" y="9339"/>
                      <a:pt x="3253" y="9011"/>
                      <a:pt x="3466" y="8609"/>
                    </a:cubicBezTo>
                    <a:cubicBezTo>
                      <a:pt x="3692" y="8180"/>
                      <a:pt x="3739" y="7668"/>
                      <a:pt x="3728" y="7180"/>
                    </a:cubicBezTo>
                    <a:cubicBezTo>
                      <a:pt x="3680" y="4930"/>
                      <a:pt x="2692" y="2703"/>
                      <a:pt x="1049" y="1167"/>
                    </a:cubicBezTo>
                    <a:lnTo>
                      <a:pt x="1406" y="1"/>
                    </a:ln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3" name="Google Shape;1563;p28"/>
              <p:cNvSpPr/>
              <p:nvPr/>
            </p:nvSpPr>
            <p:spPr>
              <a:xfrm>
                <a:off x="7156250" y="3903050"/>
                <a:ext cx="347075" cy="130750"/>
              </a:xfrm>
              <a:custGeom>
                <a:avLst/>
                <a:gdLst/>
                <a:ahLst/>
                <a:cxnLst/>
                <a:rect l="l" t="t" r="r" b="b"/>
                <a:pathLst>
                  <a:path w="13883" h="5230" extrusionOk="0">
                    <a:moveTo>
                      <a:pt x="10545" y="1"/>
                    </a:moveTo>
                    <a:cubicBezTo>
                      <a:pt x="9776" y="1"/>
                      <a:pt x="8998" y="172"/>
                      <a:pt x="8251" y="367"/>
                    </a:cubicBezTo>
                    <a:cubicBezTo>
                      <a:pt x="5394" y="1117"/>
                      <a:pt x="2643" y="2213"/>
                      <a:pt x="60" y="3630"/>
                    </a:cubicBezTo>
                    <a:lnTo>
                      <a:pt x="0" y="3868"/>
                    </a:lnTo>
                    <a:cubicBezTo>
                      <a:pt x="2560" y="4153"/>
                      <a:pt x="5108" y="4522"/>
                      <a:pt x="7656" y="4951"/>
                    </a:cubicBezTo>
                    <a:cubicBezTo>
                      <a:pt x="8441" y="5091"/>
                      <a:pt x="9254" y="5230"/>
                      <a:pt x="10054" y="5230"/>
                    </a:cubicBezTo>
                    <a:cubicBezTo>
                      <a:pt x="10552" y="5230"/>
                      <a:pt x="11046" y="5176"/>
                      <a:pt x="11525" y="5034"/>
                    </a:cubicBezTo>
                    <a:cubicBezTo>
                      <a:pt x="12764" y="4665"/>
                      <a:pt x="13883" y="3487"/>
                      <a:pt x="13692" y="2189"/>
                    </a:cubicBezTo>
                    <a:cubicBezTo>
                      <a:pt x="13537" y="1117"/>
                      <a:pt x="12525" y="320"/>
                      <a:pt x="11466" y="93"/>
                    </a:cubicBezTo>
                    <a:cubicBezTo>
                      <a:pt x="11162" y="28"/>
                      <a:pt x="10854" y="1"/>
                      <a:pt x="10545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4" name="Google Shape;1564;p28"/>
              <p:cNvSpPr/>
              <p:nvPr/>
            </p:nvSpPr>
            <p:spPr>
              <a:xfrm>
                <a:off x="6750525" y="3802325"/>
                <a:ext cx="190525" cy="204275"/>
              </a:xfrm>
              <a:custGeom>
                <a:avLst/>
                <a:gdLst/>
                <a:ahLst/>
                <a:cxnLst/>
                <a:rect l="l" t="t" r="r" b="b"/>
                <a:pathLst>
                  <a:path w="7621" h="8171" extrusionOk="0">
                    <a:moveTo>
                      <a:pt x="5862" y="1"/>
                    </a:moveTo>
                    <a:cubicBezTo>
                      <a:pt x="5650" y="1"/>
                      <a:pt x="5436" y="38"/>
                      <a:pt x="5240" y="110"/>
                    </a:cubicBezTo>
                    <a:cubicBezTo>
                      <a:pt x="4716" y="300"/>
                      <a:pt x="4275" y="693"/>
                      <a:pt x="3918" y="1134"/>
                    </a:cubicBezTo>
                    <a:cubicBezTo>
                      <a:pt x="2263" y="3170"/>
                      <a:pt x="1953" y="6146"/>
                      <a:pt x="1" y="7909"/>
                    </a:cubicBezTo>
                    <a:lnTo>
                      <a:pt x="60" y="8170"/>
                    </a:lnTo>
                    <a:cubicBezTo>
                      <a:pt x="2799" y="7468"/>
                      <a:pt x="5252" y="5658"/>
                      <a:pt x="6716" y="3241"/>
                    </a:cubicBezTo>
                    <a:cubicBezTo>
                      <a:pt x="7264" y="2336"/>
                      <a:pt x="7621" y="1027"/>
                      <a:pt x="6835" y="336"/>
                    </a:cubicBezTo>
                    <a:cubicBezTo>
                      <a:pt x="6567" y="106"/>
                      <a:pt x="6216" y="1"/>
                      <a:pt x="5862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5" name="Google Shape;1565;p28"/>
              <p:cNvSpPr/>
              <p:nvPr/>
            </p:nvSpPr>
            <p:spPr>
              <a:xfrm>
                <a:off x="6583550" y="3746550"/>
                <a:ext cx="176525" cy="246950"/>
              </a:xfrm>
              <a:custGeom>
                <a:avLst/>
                <a:gdLst/>
                <a:ahLst/>
                <a:cxnLst/>
                <a:rect l="l" t="t" r="r" b="b"/>
                <a:pathLst>
                  <a:path w="7061" h="9878" extrusionOk="0">
                    <a:moveTo>
                      <a:pt x="5316" y="0"/>
                    </a:moveTo>
                    <a:cubicBezTo>
                      <a:pt x="4499" y="0"/>
                      <a:pt x="3702" y="633"/>
                      <a:pt x="3132" y="1281"/>
                    </a:cubicBezTo>
                    <a:cubicBezTo>
                      <a:pt x="1108" y="3615"/>
                      <a:pt x="0" y="6722"/>
                      <a:pt x="84" y="9806"/>
                    </a:cubicBezTo>
                    <a:lnTo>
                      <a:pt x="310" y="9878"/>
                    </a:lnTo>
                    <a:cubicBezTo>
                      <a:pt x="2132" y="8270"/>
                      <a:pt x="3858" y="6556"/>
                      <a:pt x="5454" y="4734"/>
                    </a:cubicBezTo>
                    <a:cubicBezTo>
                      <a:pt x="6073" y="4044"/>
                      <a:pt x="6680" y="3293"/>
                      <a:pt x="6870" y="2401"/>
                    </a:cubicBezTo>
                    <a:cubicBezTo>
                      <a:pt x="7061" y="1496"/>
                      <a:pt x="6692" y="412"/>
                      <a:pt x="5835" y="91"/>
                    </a:cubicBezTo>
                    <a:cubicBezTo>
                      <a:pt x="5662" y="28"/>
                      <a:pt x="5489" y="0"/>
                      <a:pt x="5316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6" name="Google Shape;1566;p28"/>
              <p:cNvSpPr/>
              <p:nvPr/>
            </p:nvSpPr>
            <p:spPr>
              <a:xfrm>
                <a:off x="6387700" y="3746700"/>
                <a:ext cx="116700" cy="220300"/>
              </a:xfrm>
              <a:custGeom>
                <a:avLst/>
                <a:gdLst/>
                <a:ahLst/>
                <a:cxnLst/>
                <a:rect l="l" t="t" r="r" b="b"/>
                <a:pathLst>
                  <a:path w="4668" h="8812" extrusionOk="0">
                    <a:moveTo>
                      <a:pt x="2946" y="0"/>
                    </a:moveTo>
                    <a:cubicBezTo>
                      <a:pt x="2271" y="0"/>
                      <a:pt x="1593" y="451"/>
                      <a:pt x="1215" y="1037"/>
                    </a:cubicBezTo>
                    <a:cubicBezTo>
                      <a:pt x="750" y="1787"/>
                      <a:pt x="631" y="2704"/>
                      <a:pt x="536" y="3573"/>
                    </a:cubicBezTo>
                    <a:cubicBezTo>
                      <a:pt x="357" y="5216"/>
                      <a:pt x="179" y="6859"/>
                      <a:pt x="0" y="8490"/>
                    </a:cubicBezTo>
                    <a:lnTo>
                      <a:pt x="36" y="8812"/>
                    </a:lnTo>
                    <a:cubicBezTo>
                      <a:pt x="2012" y="7609"/>
                      <a:pt x="3536" y="5704"/>
                      <a:pt x="4298" y="3514"/>
                    </a:cubicBezTo>
                    <a:cubicBezTo>
                      <a:pt x="4513" y="2895"/>
                      <a:pt x="4667" y="2240"/>
                      <a:pt x="4560" y="1597"/>
                    </a:cubicBezTo>
                    <a:cubicBezTo>
                      <a:pt x="4465" y="954"/>
                      <a:pt x="4084" y="323"/>
                      <a:pt x="3465" y="97"/>
                    </a:cubicBezTo>
                    <a:cubicBezTo>
                      <a:pt x="3296" y="30"/>
                      <a:pt x="3121" y="0"/>
                      <a:pt x="2946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7" name="Google Shape;1567;p28"/>
              <p:cNvSpPr/>
              <p:nvPr/>
            </p:nvSpPr>
            <p:spPr>
              <a:xfrm>
                <a:off x="6182900" y="3692800"/>
                <a:ext cx="125925" cy="247425"/>
              </a:xfrm>
              <a:custGeom>
                <a:avLst/>
                <a:gdLst/>
                <a:ahLst/>
                <a:cxnLst/>
                <a:rect l="l" t="t" r="r" b="b"/>
                <a:pathLst>
                  <a:path w="5037" h="9897" extrusionOk="0">
                    <a:moveTo>
                      <a:pt x="3085" y="1"/>
                    </a:moveTo>
                    <a:cubicBezTo>
                      <a:pt x="3057" y="1"/>
                      <a:pt x="3029" y="1"/>
                      <a:pt x="3001" y="2"/>
                    </a:cubicBezTo>
                    <a:cubicBezTo>
                      <a:pt x="1798" y="62"/>
                      <a:pt x="798" y="1086"/>
                      <a:pt x="405" y="2229"/>
                    </a:cubicBezTo>
                    <a:cubicBezTo>
                      <a:pt x="1" y="3372"/>
                      <a:pt x="60" y="4610"/>
                      <a:pt x="132" y="5824"/>
                    </a:cubicBezTo>
                    <a:cubicBezTo>
                      <a:pt x="203" y="7075"/>
                      <a:pt x="274" y="8313"/>
                      <a:pt x="346" y="9563"/>
                    </a:cubicBezTo>
                    <a:lnTo>
                      <a:pt x="941" y="9896"/>
                    </a:lnTo>
                    <a:cubicBezTo>
                      <a:pt x="2299" y="7789"/>
                      <a:pt x="3465" y="5551"/>
                      <a:pt x="4418" y="3217"/>
                    </a:cubicBezTo>
                    <a:cubicBezTo>
                      <a:pt x="4751" y="2407"/>
                      <a:pt x="5037" y="1419"/>
                      <a:pt x="4537" y="681"/>
                    </a:cubicBezTo>
                    <a:cubicBezTo>
                      <a:pt x="4219" y="227"/>
                      <a:pt x="3643" y="1"/>
                      <a:pt x="3085" y="1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8" name="Google Shape;1568;p28"/>
              <p:cNvSpPr/>
              <p:nvPr/>
            </p:nvSpPr>
            <p:spPr>
              <a:xfrm>
                <a:off x="5990325" y="3646425"/>
                <a:ext cx="103000" cy="231875"/>
              </a:xfrm>
              <a:custGeom>
                <a:avLst/>
                <a:gdLst/>
                <a:ahLst/>
                <a:cxnLst/>
                <a:rect l="l" t="t" r="r" b="b"/>
                <a:pathLst>
                  <a:path w="4120" h="9275" extrusionOk="0">
                    <a:moveTo>
                      <a:pt x="2472" y="0"/>
                    </a:moveTo>
                    <a:cubicBezTo>
                      <a:pt x="1858" y="0"/>
                      <a:pt x="1233" y="384"/>
                      <a:pt x="869" y="905"/>
                    </a:cubicBezTo>
                    <a:cubicBezTo>
                      <a:pt x="405" y="1572"/>
                      <a:pt x="274" y="2417"/>
                      <a:pt x="203" y="3227"/>
                    </a:cubicBezTo>
                    <a:cubicBezTo>
                      <a:pt x="0" y="5215"/>
                      <a:pt x="0" y="7227"/>
                      <a:pt x="191" y="9215"/>
                    </a:cubicBezTo>
                    <a:lnTo>
                      <a:pt x="1215" y="9275"/>
                    </a:lnTo>
                    <a:cubicBezTo>
                      <a:pt x="2572" y="7477"/>
                      <a:pt x="3513" y="5358"/>
                      <a:pt x="3929" y="3155"/>
                    </a:cubicBezTo>
                    <a:cubicBezTo>
                      <a:pt x="4037" y="2584"/>
                      <a:pt x="4120" y="1988"/>
                      <a:pt x="3989" y="1429"/>
                    </a:cubicBezTo>
                    <a:cubicBezTo>
                      <a:pt x="3870" y="857"/>
                      <a:pt x="3513" y="321"/>
                      <a:pt x="2977" y="95"/>
                    </a:cubicBezTo>
                    <a:cubicBezTo>
                      <a:pt x="2813" y="30"/>
                      <a:pt x="2643" y="0"/>
                      <a:pt x="2472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69" name="Google Shape;1569;p28"/>
              <p:cNvSpPr/>
              <p:nvPr/>
            </p:nvSpPr>
            <p:spPr>
              <a:xfrm>
                <a:off x="5874525" y="3876800"/>
                <a:ext cx="144100" cy="206000"/>
              </a:xfrm>
              <a:custGeom>
                <a:avLst/>
                <a:gdLst/>
                <a:ahLst/>
                <a:cxnLst/>
                <a:rect l="l" t="t" r="r" b="b"/>
                <a:pathLst>
                  <a:path w="5764" h="8240" extrusionOk="0">
                    <a:moveTo>
                      <a:pt x="5621" y="0"/>
                    </a:moveTo>
                    <a:lnTo>
                      <a:pt x="4966" y="108"/>
                    </a:lnTo>
                    <a:cubicBezTo>
                      <a:pt x="3608" y="977"/>
                      <a:pt x="2322" y="2048"/>
                      <a:pt x="1549" y="3453"/>
                    </a:cubicBezTo>
                    <a:cubicBezTo>
                      <a:pt x="775" y="4870"/>
                      <a:pt x="1" y="7239"/>
                      <a:pt x="1370" y="8073"/>
                    </a:cubicBezTo>
                    <a:cubicBezTo>
                      <a:pt x="1557" y="8187"/>
                      <a:pt x="1756" y="8239"/>
                      <a:pt x="1959" y="8239"/>
                    </a:cubicBezTo>
                    <a:cubicBezTo>
                      <a:pt x="3257" y="8239"/>
                      <a:pt x="4785" y="6138"/>
                      <a:pt x="5228" y="4810"/>
                    </a:cubicBezTo>
                    <a:cubicBezTo>
                      <a:pt x="5751" y="3275"/>
                      <a:pt x="5763" y="1620"/>
                      <a:pt x="5621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0" name="Google Shape;1570;p28"/>
              <p:cNvSpPr/>
              <p:nvPr/>
            </p:nvSpPr>
            <p:spPr>
              <a:xfrm>
                <a:off x="6115325" y="3928000"/>
                <a:ext cx="109575" cy="229800"/>
              </a:xfrm>
              <a:custGeom>
                <a:avLst/>
                <a:gdLst/>
                <a:ahLst/>
                <a:cxnLst/>
                <a:rect l="l" t="t" r="r" b="b"/>
                <a:pathLst>
                  <a:path w="4383" h="9192" extrusionOk="0">
                    <a:moveTo>
                      <a:pt x="3716" y="0"/>
                    </a:moveTo>
                    <a:lnTo>
                      <a:pt x="3466" y="334"/>
                    </a:lnTo>
                    <a:cubicBezTo>
                      <a:pt x="2585" y="1322"/>
                      <a:pt x="1704" y="2322"/>
                      <a:pt x="1049" y="3465"/>
                    </a:cubicBezTo>
                    <a:cubicBezTo>
                      <a:pt x="394" y="4620"/>
                      <a:pt x="1" y="5953"/>
                      <a:pt x="168" y="7263"/>
                    </a:cubicBezTo>
                    <a:cubicBezTo>
                      <a:pt x="263" y="8049"/>
                      <a:pt x="656" y="8894"/>
                      <a:pt x="1418" y="9132"/>
                    </a:cubicBezTo>
                    <a:cubicBezTo>
                      <a:pt x="1548" y="9173"/>
                      <a:pt x="1680" y="9191"/>
                      <a:pt x="1811" y="9191"/>
                    </a:cubicBezTo>
                    <a:cubicBezTo>
                      <a:pt x="2497" y="9191"/>
                      <a:pt x="3171" y="8684"/>
                      <a:pt x="3561" y="8085"/>
                    </a:cubicBezTo>
                    <a:cubicBezTo>
                      <a:pt x="4382" y="6823"/>
                      <a:pt x="4371" y="5191"/>
                      <a:pt x="4240" y="3691"/>
                    </a:cubicBezTo>
                    <a:cubicBezTo>
                      <a:pt x="4132" y="2453"/>
                      <a:pt x="3954" y="1215"/>
                      <a:pt x="3716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1" name="Google Shape;1571;p28"/>
              <p:cNvSpPr/>
              <p:nvPr/>
            </p:nvSpPr>
            <p:spPr>
              <a:xfrm>
                <a:off x="6322200" y="3962225"/>
                <a:ext cx="113725" cy="222425"/>
              </a:xfrm>
              <a:custGeom>
                <a:avLst/>
                <a:gdLst/>
                <a:ahLst/>
                <a:cxnLst/>
                <a:rect l="l" t="t" r="r" b="b"/>
                <a:pathLst>
                  <a:path w="4549" h="8897" extrusionOk="0">
                    <a:moveTo>
                      <a:pt x="2763" y="0"/>
                    </a:moveTo>
                    <a:lnTo>
                      <a:pt x="2668" y="131"/>
                    </a:lnTo>
                    <a:cubicBezTo>
                      <a:pt x="2192" y="1048"/>
                      <a:pt x="1715" y="1965"/>
                      <a:pt x="1239" y="2882"/>
                    </a:cubicBezTo>
                    <a:cubicBezTo>
                      <a:pt x="810" y="3715"/>
                      <a:pt x="370" y="4561"/>
                      <a:pt x="179" y="5477"/>
                    </a:cubicBezTo>
                    <a:cubicBezTo>
                      <a:pt x="1" y="6394"/>
                      <a:pt x="96" y="7418"/>
                      <a:pt x="668" y="8168"/>
                    </a:cubicBezTo>
                    <a:cubicBezTo>
                      <a:pt x="982" y="8587"/>
                      <a:pt x="1500" y="8897"/>
                      <a:pt x="2003" y="8897"/>
                    </a:cubicBezTo>
                    <a:cubicBezTo>
                      <a:pt x="2187" y="8897"/>
                      <a:pt x="2368" y="8856"/>
                      <a:pt x="2537" y="8763"/>
                    </a:cubicBezTo>
                    <a:cubicBezTo>
                      <a:pt x="2823" y="8609"/>
                      <a:pt x="3025" y="8335"/>
                      <a:pt x="3180" y="8049"/>
                    </a:cubicBezTo>
                    <a:cubicBezTo>
                      <a:pt x="4549" y="5632"/>
                      <a:pt x="3668" y="2620"/>
                      <a:pt x="2763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2" name="Google Shape;1572;p28"/>
              <p:cNvSpPr/>
              <p:nvPr/>
            </p:nvSpPr>
            <p:spPr>
              <a:xfrm>
                <a:off x="6757075" y="3997650"/>
                <a:ext cx="124750" cy="196050"/>
              </a:xfrm>
              <a:custGeom>
                <a:avLst/>
                <a:gdLst/>
                <a:ahLst/>
                <a:cxnLst/>
                <a:rect l="l" t="t" r="r" b="b"/>
                <a:pathLst>
                  <a:path w="4990" h="7842" extrusionOk="0">
                    <a:moveTo>
                      <a:pt x="1" y="0"/>
                    </a:moveTo>
                    <a:lnTo>
                      <a:pt x="418" y="631"/>
                    </a:lnTo>
                    <a:cubicBezTo>
                      <a:pt x="191" y="2334"/>
                      <a:pt x="13" y="4108"/>
                      <a:pt x="596" y="5715"/>
                    </a:cubicBezTo>
                    <a:cubicBezTo>
                      <a:pt x="870" y="6477"/>
                      <a:pt x="1322" y="7192"/>
                      <a:pt x="2025" y="7585"/>
                    </a:cubicBezTo>
                    <a:cubicBezTo>
                      <a:pt x="2328" y="7752"/>
                      <a:pt x="2685" y="7841"/>
                      <a:pt x="3036" y="7841"/>
                    </a:cubicBezTo>
                    <a:cubicBezTo>
                      <a:pt x="3485" y="7841"/>
                      <a:pt x="3926" y="7696"/>
                      <a:pt x="4239" y="7382"/>
                    </a:cubicBezTo>
                    <a:cubicBezTo>
                      <a:pt x="4990" y="6620"/>
                      <a:pt x="4739" y="5358"/>
                      <a:pt x="4287" y="4406"/>
                    </a:cubicBezTo>
                    <a:cubicBezTo>
                      <a:pt x="3382" y="2524"/>
                      <a:pt x="1858" y="953"/>
                      <a:pt x="1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3" name="Google Shape;1573;p28"/>
              <p:cNvSpPr/>
              <p:nvPr/>
            </p:nvSpPr>
            <p:spPr>
              <a:xfrm>
                <a:off x="6946975" y="4007175"/>
                <a:ext cx="225650" cy="173325"/>
              </a:xfrm>
              <a:custGeom>
                <a:avLst/>
                <a:gdLst/>
                <a:ahLst/>
                <a:cxnLst/>
                <a:rect l="l" t="t" r="r" b="b"/>
                <a:pathLst>
                  <a:path w="9026" h="6933" extrusionOk="0">
                    <a:moveTo>
                      <a:pt x="251" y="0"/>
                    </a:moveTo>
                    <a:lnTo>
                      <a:pt x="1" y="369"/>
                    </a:lnTo>
                    <a:cubicBezTo>
                      <a:pt x="1239" y="1358"/>
                      <a:pt x="1954" y="2834"/>
                      <a:pt x="2823" y="4156"/>
                    </a:cubicBezTo>
                    <a:cubicBezTo>
                      <a:pt x="3692" y="5477"/>
                      <a:pt x="4906" y="6763"/>
                      <a:pt x="6478" y="6918"/>
                    </a:cubicBezTo>
                    <a:cubicBezTo>
                      <a:pt x="6570" y="6928"/>
                      <a:pt x="6663" y="6933"/>
                      <a:pt x="6756" y="6933"/>
                    </a:cubicBezTo>
                    <a:cubicBezTo>
                      <a:pt x="7546" y="6933"/>
                      <a:pt x="8362" y="6573"/>
                      <a:pt x="8693" y="5870"/>
                    </a:cubicBezTo>
                    <a:cubicBezTo>
                      <a:pt x="9026" y="5180"/>
                      <a:pt x="8788" y="4310"/>
                      <a:pt x="8312" y="3703"/>
                    </a:cubicBezTo>
                    <a:cubicBezTo>
                      <a:pt x="7823" y="3108"/>
                      <a:pt x="7133" y="2715"/>
                      <a:pt x="6442" y="2358"/>
                    </a:cubicBezTo>
                    <a:cubicBezTo>
                      <a:pt x="4478" y="1346"/>
                      <a:pt x="2394" y="548"/>
                      <a:pt x="251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4" name="Google Shape;1574;p28"/>
              <p:cNvSpPr/>
              <p:nvPr/>
            </p:nvSpPr>
            <p:spPr>
              <a:xfrm>
                <a:off x="6946975" y="3818325"/>
                <a:ext cx="205125" cy="198100"/>
              </a:xfrm>
              <a:custGeom>
                <a:avLst/>
                <a:gdLst/>
                <a:ahLst/>
                <a:cxnLst/>
                <a:rect l="l" t="t" r="r" b="b"/>
                <a:pathLst>
                  <a:path w="8205" h="7924" extrusionOk="0">
                    <a:moveTo>
                      <a:pt x="6263" y="0"/>
                    </a:moveTo>
                    <a:cubicBezTo>
                      <a:pt x="6215" y="0"/>
                      <a:pt x="6168" y="2"/>
                      <a:pt x="6121" y="6"/>
                    </a:cubicBezTo>
                    <a:cubicBezTo>
                      <a:pt x="5180" y="77"/>
                      <a:pt x="4359" y="673"/>
                      <a:pt x="3692" y="1339"/>
                    </a:cubicBezTo>
                    <a:cubicBezTo>
                      <a:pt x="2311" y="2732"/>
                      <a:pt x="739" y="6090"/>
                      <a:pt x="1" y="7923"/>
                    </a:cubicBezTo>
                    <a:lnTo>
                      <a:pt x="584" y="7435"/>
                    </a:lnTo>
                    <a:cubicBezTo>
                      <a:pt x="3311" y="6709"/>
                      <a:pt x="5978" y="5364"/>
                      <a:pt x="7597" y="3066"/>
                    </a:cubicBezTo>
                    <a:cubicBezTo>
                      <a:pt x="7919" y="2601"/>
                      <a:pt x="8204" y="2077"/>
                      <a:pt x="8169" y="1518"/>
                    </a:cubicBezTo>
                    <a:cubicBezTo>
                      <a:pt x="8090" y="625"/>
                      <a:pt x="7152" y="0"/>
                      <a:pt x="6263" y="0"/>
                    </a:cubicBezTo>
                    <a:close/>
                  </a:path>
                </a:pathLst>
              </a:custGeom>
              <a:solidFill>
                <a:srgbClr val="F5A9AB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5" name="Google Shape;1575;p28"/>
              <p:cNvSpPr/>
              <p:nvPr/>
            </p:nvSpPr>
            <p:spPr>
              <a:xfrm>
                <a:off x="5816075" y="3699675"/>
                <a:ext cx="1633000" cy="439450"/>
              </a:xfrm>
              <a:custGeom>
                <a:avLst/>
                <a:gdLst/>
                <a:ahLst/>
                <a:cxnLst/>
                <a:rect l="l" t="t" r="r" b="b"/>
                <a:pathLst>
                  <a:path w="65320" h="17578" extrusionOk="0">
                    <a:moveTo>
                      <a:pt x="9023" y="1"/>
                    </a:moveTo>
                    <a:cubicBezTo>
                      <a:pt x="8947" y="1"/>
                      <a:pt x="8870" y="55"/>
                      <a:pt x="8863" y="156"/>
                    </a:cubicBezTo>
                    <a:cubicBezTo>
                      <a:pt x="8780" y="2561"/>
                      <a:pt x="8494" y="4680"/>
                      <a:pt x="7756" y="6942"/>
                    </a:cubicBezTo>
                    <a:cubicBezTo>
                      <a:pt x="7708" y="6931"/>
                      <a:pt x="7673" y="6919"/>
                      <a:pt x="7637" y="6907"/>
                    </a:cubicBezTo>
                    <a:cubicBezTo>
                      <a:pt x="7622" y="6846"/>
                      <a:pt x="7578" y="6815"/>
                      <a:pt x="7533" y="6815"/>
                    </a:cubicBezTo>
                    <a:cubicBezTo>
                      <a:pt x="7507" y="6815"/>
                      <a:pt x="7480" y="6825"/>
                      <a:pt x="7458" y="6847"/>
                    </a:cubicBezTo>
                    <a:cubicBezTo>
                      <a:pt x="5089" y="6133"/>
                      <a:pt x="2732" y="5359"/>
                      <a:pt x="350" y="4633"/>
                    </a:cubicBezTo>
                    <a:cubicBezTo>
                      <a:pt x="330" y="4627"/>
                      <a:pt x="311" y="4624"/>
                      <a:pt x="293" y="4624"/>
                    </a:cubicBezTo>
                    <a:cubicBezTo>
                      <a:pt x="84" y="4624"/>
                      <a:pt x="0" y="4974"/>
                      <a:pt x="219" y="5061"/>
                    </a:cubicBezTo>
                    <a:cubicBezTo>
                      <a:pt x="2494" y="6026"/>
                      <a:pt x="4863" y="6812"/>
                      <a:pt x="7268" y="7514"/>
                    </a:cubicBezTo>
                    <a:cubicBezTo>
                      <a:pt x="6708" y="9562"/>
                      <a:pt x="5696" y="11217"/>
                      <a:pt x="4387" y="12919"/>
                    </a:cubicBezTo>
                    <a:cubicBezTo>
                      <a:pt x="4312" y="13023"/>
                      <a:pt x="4399" y="13170"/>
                      <a:pt x="4498" y="13170"/>
                    </a:cubicBezTo>
                    <a:cubicBezTo>
                      <a:pt x="4524" y="13170"/>
                      <a:pt x="4552" y="13159"/>
                      <a:pt x="4577" y="13134"/>
                    </a:cubicBezTo>
                    <a:cubicBezTo>
                      <a:pt x="6184" y="11729"/>
                      <a:pt x="7149" y="9669"/>
                      <a:pt x="7542" y="7585"/>
                    </a:cubicBezTo>
                    <a:cubicBezTo>
                      <a:pt x="9697" y="8205"/>
                      <a:pt x="11864" y="8752"/>
                      <a:pt x="14019" y="9252"/>
                    </a:cubicBezTo>
                    <a:cubicBezTo>
                      <a:pt x="14447" y="9359"/>
                      <a:pt x="14876" y="9443"/>
                      <a:pt x="15305" y="9538"/>
                    </a:cubicBezTo>
                    <a:cubicBezTo>
                      <a:pt x="15328" y="10633"/>
                      <a:pt x="15317" y="11705"/>
                      <a:pt x="15126" y="12788"/>
                    </a:cubicBezTo>
                    <a:cubicBezTo>
                      <a:pt x="14924" y="13967"/>
                      <a:pt x="14471" y="15027"/>
                      <a:pt x="14066" y="16134"/>
                    </a:cubicBezTo>
                    <a:cubicBezTo>
                      <a:pt x="14032" y="16228"/>
                      <a:pt x="14121" y="16329"/>
                      <a:pt x="14205" y="16329"/>
                    </a:cubicBezTo>
                    <a:cubicBezTo>
                      <a:pt x="14238" y="16329"/>
                      <a:pt x="14269" y="16314"/>
                      <a:pt x="14293" y="16277"/>
                    </a:cubicBezTo>
                    <a:cubicBezTo>
                      <a:pt x="15507" y="14396"/>
                      <a:pt x="15888" y="11800"/>
                      <a:pt x="15507" y="9586"/>
                    </a:cubicBezTo>
                    <a:lnTo>
                      <a:pt x="15507" y="9586"/>
                    </a:lnTo>
                    <a:cubicBezTo>
                      <a:pt x="17948" y="10133"/>
                      <a:pt x="20401" y="10610"/>
                      <a:pt x="22865" y="11014"/>
                    </a:cubicBezTo>
                    <a:cubicBezTo>
                      <a:pt x="23044" y="12015"/>
                      <a:pt x="23115" y="13038"/>
                      <a:pt x="22960" y="14051"/>
                    </a:cubicBezTo>
                    <a:cubicBezTo>
                      <a:pt x="22806" y="15110"/>
                      <a:pt x="22389" y="16063"/>
                      <a:pt x="22079" y="17075"/>
                    </a:cubicBezTo>
                    <a:cubicBezTo>
                      <a:pt x="22054" y="17158"/>
                      <a:pt x="22134" y="17223"/>
                      <a:pt x="22204" y="17223"/>
                    </a:cubicBezTo>
                    <a:cubicBezTo>
                      <a:pt x="22235" y="17223"/>
                      <a:pt x="22264" y="17211"/>
                      <a:pt x="22282" y="17182"/>
                    </a:cubicBezTo>
                    <a:cubicBezTo>
                      <a:pt x="23472" y="15384"/>
                      <a:pt x="23627" y="13086"/>
                      <a:pt x="23079" y="11050"/>
                    </a:cubicBezTo>
                    <a:lnTo>
                      <a:pt x="23079" y="11050"/>
                    </a:lnTo>
                    <a:cubicBezTo>
                      <a:pt x="25544" y="11443"/>
                      <a:pt x="28032" y="11765"/>
                      <a:pt x="30521" y="12015"/>
                    </a:cubicBezTo>
                    <a:cubicBezTo>
                      <a:pt x="30926" y="13836"/>
                      <a:pt x="31354" y="15717"/>
                      <a:pt x="31866" y="17503"/>
                    </a:cubicBezTo>
                    <a:cubicBezTo>
                      <a:pt x="31880" y="17555"/>
                      <a:pt x="31917" y="17577"/>
                      <a:pt x="31957" y="17577"/>
                    </a:cubicBezTo>
                    <a:cubicBezTo>
                      <a:pt x="32016" y="17577"/>
                      <a:pt x="32081" y="17527"/>
                      <a:pt x="32081" y="17456"/>
                    </a:cubicBezTo>
                    <a:cubicBezTo>
                      <a:pt x="32009" y="15682"/>
                      <a:pt x="31509" y="13705"/>
                      <a:pt x="30795" y="12038"/>
                    </a:cubicBezTo>
                    <a:lnTo>
                      <a:pt x="30795" y="12038"/>
                    </a:lnTo>
                    <a:cubicBezTo>
                      <a:pt x="33247" y="12276"/>
                      <a:pt x="35700" y="12455"/>
                      <a:pt x="38165" y="12550"/>
                    </a:cubicBezTo>
                    <a:cubicBezTo>
                      <a:pt x="39212" y="14086"/>
                      <a:pt x="39998" y="15563"/>
                      <a:pt x="40546" y="17396"/>
                    </a:cubicBezTo>
                    <a:cubicBezTo>
                      <a:pt x="40561" y="17450"/>
                      <a:pt x="40606" y="17474"/>
                      <a:pt x="40652" y="17474"/>
                    </a:cubicBezTo>
                    <a:cubicBezTo>
                      <a:pt x="40718" y="17474"/>
                      <a:pt x="40786" y="17426"/>
                      <a:pt x="40772" y="17349"/>
                    </a:cubicBezTo>
                    <a:cubicBezTo>
                      <a:pt x="40546" y="15646"/>
                      <a:pt x="39772" y="13860"/>
                      <a:pt x="38569" y="12562"/>
                    </a:cubicBezTo>
                    <a:lnTo>
                      <a:pt x="38569" y="12562"/>
                    </a:lnTo>
                    <a:cubicBezTo>
                      <a:pt x="38867" y="12574"/>
                      <a:pt x="39153" y="12598"/>
                      <a:pt x="39451" y="12610"/>
                    </a:cubicBezTo>
                    <a:cubicBezTo>
                      <a:pt x="40558" y="12643"/>
                      <a:pt x="41668" y="12658"/>
                      <a:pt x="42779" y="12658"/>
                    </a:cubicBezTo>
                    <a:cubicBezTo>
                      <a:pt x="43639" y="12658"/>
                      <a:pt x="44499" y="12649"/>
                      <a:pt x="45356" y="12634"/>
                    </a:cubicBezTo>
                    <a:cubicBezTo>
                      <a:pt x="47059" y="14432"/>
                      <a:pt x="49464" y="15777"/>
                      <a:pt x="51547" y="17015"/>
                    </a:cubicBezTo>
                    <a:cubicBezTo>
                      <a:pt x="51566" y="17026"/>
                      <a:pt x="51585" y="17030"/>
                      <a:pt x="51601" y="17030"/>
                    </a:cubicBezTo>
                    <a:cubicBezTo>
                      <a:pt x="51698" y="17030"/>
                      <a:pt x="51744" y="16874"/>
                      <a:pt x="51643" y="16813"/>
                    </a:cubicBezTo>
                    <a:cubicBezTo>
                      <a:pt x="49654" y="15551"/>
                      <a:pt x="47868" y="13931"/>
                      <a:pt x="45904" y="12634"/>
                    </a:cubicBezTo>
                    <a:cubicBezTo>
                      <a:pt x="48130" y="12586"/>
                      <a:pt x="50345" y="12479"/>
                      <a:pt x="52559" y="12324"/>
                    </a:cubicBezTo>
                    <a:cubicBezTo>
                      <a:pt x="56691" y="12015"/>
                      <a:pt x="61203" y="11812"/>
                      <a:pt x="65180" y="10562"/>
                    </a:cubicBezTo>
                    <a:cubicBezTo>
                      <a:pt x="65319" y="10516"/>
                      <a:pt x="65278" y="10300"/>
                      <a:pt x="65132" y="10300"/>
                    </a:cubicBezTo>
                    <a:cubicBezTo>
                      <a:pt x="65128" y="10300"/>
                      <a:pt x="65124" y="10300"/>
                      <a:pt x="65120" y="10300"/>
                    </a:cubicBezTo>
                    <a:cubicBezTo>
                      <a:pt x="62715" y="10407"/>
                      <a:pt x="60298" y="10919"/>
                      <a:pt x="57905" y="11193"/>
                    </a:cubicBezTo>
                    <a:cubicBezTo>
                      <a:pt x="55488" y="11479"/>
                      <a:pt x="53071" y="11693"/>
                      <a:pt x="50642" y="11836"/>
                    </a:cubicBezTo>
                    <a:cubicBezTo>
                      <a:pt x="49071" y="11931"/>
                      <a:pt x="47499" y="11979"/>
                      <a:pt x="45928" y="12015"/>
                    </a:cubicBezTo>
                    <a:cubicBezTo>
                      <a:pt x="47856" y="10991"/>
                      <a:pt x="49654" y="9455"/>
                      <a:pt x="50940" y="7764"/>
                    </a:cubicBezTo>
                    <a:cubicBezTo>
                      <a:pt x="51011" y="7666"/>
                      <a:pt x="50936" y="7575"/>
                      <a:pt x="50849" y="7575"/>
                    </a:cubicBezTo>
                    <a:cubicBezTo>
                      <a:pt x="50819" y="7575"/>
                      <a:pt x="50789" y="7585"/>
                      <a:pt x="50761" y="7609"/>
                    </a:cubicBezTo>
                    <a:cubicBezTo>
                      <a:pt x="48976" y="9252"/>
                      <a:pt x="47178" y="10645"/>
                      <a:pt x="45237" y="12038"/>
                    </a:cubicBezTo>
                    <a:cubicBezTo>
                      <a:pt x="44539" y="12049"/>
                      <a:pt x="43842" y="12054"/>
                      <a:pt x="43144" y="12054"/>
                    </a:cubicBezTo>
                    <a:cubicBezTo>
                      <a:pt x="41449" y="12054"/>
                      <a:pt x="39753" y="12023"/>
                      <a:pt x="38058" y="11955"/>
                    </a:cubicBezTo>
                    <a:cubicBezTo>
                      <a:pt x="40355" y="10657"/>
                      <a:pt x="42558" y="8145"/>
                      <a:pt x="43368" y="5704"/>
                    </a:cubicBezTo>
                    <a:cubicBezTo>
                      <a:pt x="43385" y="5645"/>
                      <a:pt x="43336" y="5586"/>
                      <a:pt x="43289" y="5586"/>
                    </a:cubicBezTo>
                    <a:cubicBezTo>
                      <a:pt x="43270" y="5586"/>
                      <a:pt x="43251" y="5596"/>
                      <a:pt x="43237" y="5621"/>
                    </a:cubicBezTo>
                    <a:cubicBezTo>
                      <a:pt x="42463" y="6776"/>
                      <a:pt x="41808" y="7990"/>
                      <a:pt x="40891" y="9050"/>
                    </a:cubicBezTo>
                    <a:cubicBezTo>
                      <a:pt x="39927" y="10157"/>
                      <a:pt x="38796" y="11014"/>
                      <a:pt x="37665" y="11931"/>
                    </a:cubicBezTo>
                    <a:cubicBezTo>
                      <a:pt x="35474" y="11836"/>
                      <a:pt x="33283" y="11681"/>
                      <a:pt x="31104" y="11479"/>
                    </a:cubicBezTo>
                    <a:cubicBezTo>
                      <a:pt x="31640" y="10133"/>
                      <a:pt x="32235" y="8836"/>
                      <a:pt x="33009" y="7609"/>
                    </a:cubicBezTo>
                    <a:cubicBezTo>
                      <a:pt x="33867" y="6252"/>
                      <a:pt x="34962" y="5145"/>
                      <a:pt x="35926" y="3883"/>
                    </a:cubicBezTo>
                    <a:cubicBezTo>
                      <a:pt x="35984" y="3797"/>
                      <a:pt x="35918" y="3680"/>
                      <a:pt x="35829" y="3680"/>
                    </a:cubicBezTo>
                    <a:cubicBezTo>
                      <a:pt x="35807" y="3680"/>
                      <a:pt x="35783" y="3687"/>
                      <a:pt x="35760" y="3704"/>
                    </a:cubicBezTo>
                    <a:cubicBezTo>
                      <a:pt x="33402" y="5454"/>
                      <a:pt x="31711" y="8645"/>
                      <a:pt x="30914" y="11455"/>
                    </a:cubicBezTo>
                    <a:cubicBezTo>
                      <a:pt x="28925" y="11264"/>
                      <a:pt x="26937" y="11026"/>
                      <a:pt x="24961" y="10741"/>
                    </a:cubicBezTo>
                    <a:cubicBezTo>
                      <a:pt x="24365" y="10645"/>
                      <a:pt x="23758" y="10550"/>
                      <a:pt x="23163" y="10455"/>
                    </a:cubicBezTo>
                    <a:cubicBezTo>
                      <a:pt x="24508" y="8728"/>
                      <a:pt x="25985" y="6442"/>
                      <a:pt x="25770" y="4180"/>
                    </a:cubicBezTo>
                    <a:cubicBezTo>
                      <a:pt x="25764" y="4085"/>
                      <a:pt x="25683" y="4034"/>
                      <a:pt x="25605" y="4034"/>
                    </a:cubicBezTo>
                    <a:cubicBezTo>
                      <a:pt x="25537" y="4034"/>
                      <a:pt x="25472" y="4073"/>
                      <a:pt x="25461" y="4156"/>
                    </a:cubicBezTo>
                    <a:cubicBezTo>
                      <a:pt x="25151" y="6585"/>
                      <a:pt x="24080" y="8347"/>
                      <a:pt x="22877" y="10407"/>
                    </a:cubicBezTo>
                    <a:cubicBezTo>
                      <a:pt x="20448" y="10014"/>
                      <a:pt x="18043" y="9550"/>
                      <a:pt x="15650" y="9014"/>
                    </a:cubicBezTo>
                    <a:cubicBezTo>
                      <a:pt x="16174" y="6835"/>
                      <a:pt x="16888" y="4716"/>
                      <a:pt x="17448" y="2537"/>
                    </a:cubicBezTo>
                    <a:cubicBezTo>
                      <a:pt x="17470" y="2426"/>
                      <a:pt x="17372" y="2352"/>
                      <a:pt x="17278" y="2352"/>
                    </a:cubicBezTo>
                    <a:cubicBezTo>
                      <a:pt x="17221" y="2352"/>
                      <a:pt x="17165" y="2379"/>
                      <a:pt x="17138" y="2442"/>
                    </a:cubicBezTo>
                    <a:cubicBezTo>
                      <a:pt x="16210" y="4466"/>
                      <a:pt x="15698" y="6752"/>
                      <a:pt x="15305" y="8943"/>
                    </a:cubicBezTo>
                    <a:cubicBezTo>
                      <a:pt x="14364" y="8728"/>
                      <a:pt x="13435" y="8514"/>
                      <a:pt x="12507" y="8276"/>
                    </a:cubicBezTo>
                    <a:cubicBezTo>
                      <a:pt x="10983" y="7895"/>
                      <a:pt x="9483" y="7466"/>
                      <a:pt x="7982" y="7014"/>
                    </a:cubicBezTo>
                    <a:cubicBezTo>
                      <a:pt x="8994" y="4942"/>
                      <a:pt x="9506" y="2394"/>
                      <a:pt x="9173" y="132"/>
                    </a:cubicBezTo>
                    <a:cubicBezTo>
                      <a:pt x="9156" y="43"/>
                      <a:pt x="9090" y="1"/>
                      <a:pt x="9023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6" name="Google Shape;1576;p28"/>
              <p:cNvSpPr/>
              <p:nvPr/>
            </p:nvSpPr>
            <p:spPr>
              <a:xfrm>
                <a:off x="7406100" y="3919550"/>
                <a:ext cx="31325" cy="20200"/>
              </a:xfrm>
              <a:custGeom>
                <a:avLst/>
                <a:gdLst/>
                <a:ahLst/>
                <a:cxnLst/>
                <a:rect l="l" t="t" r="r" b="b"/>
                <a:pathLst>
                  <a:path w="1253" h="808" extrusionOk="0">
                    <a:moveTo>
                      <a:pt x="1095" y="0"/>
                    </a:moveTo>
                    <a:cubicBezTo>
                      <a:pt x="1078" y="0"/>
                      <a:pt x="1060" y="5"/>
                      <a:pt x="1043" y="17"/>
                    </a:cubicBezTo>
                    <a:cubicBezTo>
                      <a:pt x="710" y="219"/>
                      <a:pt x="281" y="398"/>
                      <a:pt x="31" y="695"/>
                    </a:cubicBezTo>
                    <a:cubicBezTo>
                      <a:pt x="0" y="747"/>
                      <a:pt x="32" y="807"/>
                      <a:pt x="87" y="807"/>
                    </a:cubicBezTo>
                    <a:cubicBezTo>
                      <a:pt x="96" y="807"/>
                      <a:pt x="105" y="806"/>
                      <a:pt x="114" y="803"/>
                    </a:cubicBezTo>
                    <a:cubicBezTo>
                      <a:pt x="495" y="719"/>
                      <a:pt x="841" y="410"/>
                      <a:pt x="1162" y="195"/>
                    </a:cubicBezTo>
                    <a:cubicBezTo>
                      <a:pt x="1252" y="135"/>
                      <a:pt x="1183" y="0"/>
                      <a:pt x="1095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7" name="Google Shape;1577;p28"/>
              <p:cNvSpPr/>
              <p:nvPr/>
            </p:nvSpPr>
            <p:spPr>
              <a:xfrm>
                <a:off x="7381275" y="4002700"/>
                <a:ext cx="38250" cy="12575"/>
              </a:xfrm>
              <a:custGeom>
                <a:avLst/>
                <a:gdLst/>
                <a:ahLst/>
                <a:cxnLst/>
                <a:rect l="l" t="t" r="r" b="b"/>
                <a:pathLst>
                  <a:path w="1530" h="503" extrusionOk="0">
                    <a:moveTo>
                      <a:pt x="84" y="1"/>
                    </a:moveTo>
                    <a:cubicBezTo>
                      <a:pt x="12" y="1"/>
                      <a:pt x="0" y="108"/>
                      <a:pt x="60" y="132"/>
                    </a:cubicBezTo>
                    <a:cubicBezTo>
                      <a:pt x="465" y="322"/>
                      <a:pt x="953" y="394"/>
                      <a:pt x="1393" y="501"/>
                    </a:cubicBezTo>
                    <a:cubicBezTo>
                      <a:pt x="1401" y="502"/>
                      <a:pt x="1408" y="503"/>
                      <a:pt x="1414" y="503"/>
                    </a:cubicBezTo>
                    <a:cubicBezTo>
                      <a:pt x="1515" y="503"/>
                      <a:pt x="1529" y="345"/>
                      <a:pt x="1429" y="322"/>
                    </a:cubicBezTo>
                    <a:cubicBezTo>
                      <a:pt x="988" y="203"/>
                      <a:pt x="536" y="25"/>
                      <a:pt x="84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8" name="Google Shape;1578;p28"/>
              <p:cNvSpPr/>
              <p:nvPr/>
            </p:nvSpPr>
            <p:spPr>
              <a:xfrm>
                <a:off x="7294525" y="3944275"/>
                <a:ext cx="34525" cy="18975"/>
              </a:xfrm>
              <a:custGeom>
                <a:avLst/>
                <a:gdLst/>
                <a:ahLst/>
                <a:cxnLst/>
                <a:rect l="l" t="t" r="r" b="b"/>
                <a:pathLst>
                  <a:path w="1381" h="759" extrusionOk="0">
                    <a:moveTo>
                      <a:pt x="1256" y="1"/>
                    </a:moveTo>
                    <a:cubicBezTo>
                      <a:pt x="1248" y="1"/>
                      <a:pt x="1240" y="2"/>
                      <a:pt x="1232" y="4"/>
                    </a:cubicBezTo>
                    <a:cubicBezTo>
                      <a:pt x="791" y="135"/>
                      <a:pt x="422" y="421"/>
                      <a:pt x="53" y="659"/>
                    </a:cubicBezTo>
                    <a:cubicBezTo>
                      <a:pt x="1" y="690"/>
                      <a:pt x="31" y="758"/>
                      <a:pt x="80" y="758"/>
                    </a:cubicBezTo>
                    <a:cubicBezTo>
                      <a:pt x="86" y="758"/>
                      <a:pt x="93" y="757"/>
                      <a:pt x="101" y="754"/>
                    </a:cubicBezTo>
                    <a:cubicBezTo>
                      <a:pt x="517" y="599"/>
                      <a:pt x="958" y="457"/>
                      <a:pt x="1315" y="171"/>
                    </a:cubicBezTo>
                    <a:cubicBezTo>
                      <a:pt x="1380" y="106"/>
                      <a:pt x="1337" y="1"/>
                      <a:pt x="1256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79" name="Google Shape;1579;p28"/>
              <p:cNvSpPr/>
              <p:nvPr/>
            </p:nvSpPr>
            <p:spPr>
              <a:xfrm>
                <a:off x="7054625" y="3844050"/>
                <a:ext cx="18900" cy="40975"/>
              </a:xfrm>
              <a:custGeom>
                <a:avLst/>
                <a:gdLst/>
                <a:ahLst/>
                <a:cxnLst/>
                <a:rect l="l" t="t" r="r" b="b"/>
                <a:pathLst>
                  <a:path w="756" h="1639" extrusionOk="0">
                    <a:moveTo>
                      <a:pt x="630" y="0"/>
                    </a:moveTo>
                    <a:cubicBezTo>
                      <a:pt x="602" y="0"/>
                      <a:pt x="577" y="16"/>
                      <a:pt x="577" y="48"/>
                    </a:cubicBezTo>
                    <a:cubicBezTo>
                      <a:pt x="541" y="310"/>
                      <a:pt x="469" y="584"/>
                      <a:pt x="362" y="822"/>
                    </a:cubicBezTo>
                    <a:cubicBezTo>
                      <a:pt x="267" y="1060"/>
                      <a:pt x="112" y="1263"/>
                      <a:pt x="29" y="1501"/>
                    </a:cubicBezTo>
                    <a:cubicBezTo>
                      <a:pt x="1" y="1566"/>
                      <a:pt x="53" y="1639"/>
                      <a:pt x="117" y="1639"/>
                    </a:cubicBezTo>
                    <a:cubicBezTo>
                      <a:pt x="135" y="1639"/>
                      <a:pt x="154" y="1633"/>
                      <a:pt x="172" y="1620"/>
                    </a:cubicBezTo>
                    <a:cubicBezTo>
                      <a:pt x="648" y="1298"/>
                      <a:pt x="755" y="584"/>
                      <a:pt x="708" y="60"/>
                    </a:cubicBezTo>
                    <a:cubicBezTo>
                      <a:pt x="701" y="22"/>
                      <a:pt x="663" y="0"/>
                      <a:pt x="630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0" name="Google Shape;1580;p28"/>
              <p:cNvSpPr/>
              <p:nvPr/>
            </p:nvSpPr>
            <p:spPr>
              <a:xfrm>
                <a:off x="7013900" y="3913550"/>
                <a:ext cx="13100" cy="16225"/>
              </a:xfrm>
              <a:custGeom>
                <a:avLst/>
                <a:gdLst/>
                <a:ahLst/>
                <a:cxnLst/>
                <a:rect l="l" t="t" r="r" b="b"/>
                <a:pathLst>
                  <a:path w="524" h="649" extrusionOk="0">
                    <a:moveTo>
                      <a:pt x="413" y="0"/>
                    </a:moveTo>
                    <a:cubicBezTo>
                      <a:pt x="394" y="0"/>
                      <a:pt x="375" y="9"/>
                      <a:pt x="360" y="31"/>
                    </a:cubicBezTo>
                    <a:cubicBezTo>
                      <a:pt x="241" y="209"/>
                      <a:pt x="122" y="376"/>
                      <a:pt x="27" y="554"/>
                    </a:cubicBezTo>
                    <a:cubicBezTo>
                      <a:pt x="0" y="598"/>
                      <a:pt x="45" y="648"/>
                      <a:pt x="89" y="648"/>
                    </a:cubicBezTo>
                    <a:cubicBezTo>
                      <a:pt x="105" y="648"/>
                      <a:pt x="121" y="642"/>
                      <a:pt x="134" y="626"/>
                    </a:cubicBezTo>
                    <a:cubicBezTo>
                      <a:pt x="265" y="471"/>
                      <a:pt x="372" y="304"/>
                      <a:pt x="479" y="138"/>
                    </a:cubicBezTo>
                    <a:cubicBezTo>
                      <a:pt x="523" y="76"/>
                      <a:pt x="469" y="0"/>
                      <a:pt x="413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1" name="Google Shape;1581;p28"/>
              <p:cNvSpPr/>
              <p:nvPr/>
            </p:nvSpPr>
            <p:spPr>
              <a:xfrm>
                <a:off x="7070325" y="4140900"/>
                <a:ext cx="38875" cy="26900"/>
              </a:xfrm>
              <a:custGeom>
                <a:avLst/>
                <a:gdLst/>
                <a:ahLst/>
                <a:cxnLst/>
                <a:rect l="l" t="t" r="r" b="b"/>
                <a:pathLst>
                  <a:path w="1555" h="1076" extrusionOk="0">
                    <a:moveTo>
                      <a:pt x="108" y="1"/>
                    </a:moveTo>
                    <a:cubicBezTo>
                      <a:pt x="55" y="1"/>
                      <a:pt x="0" y="67"/>
                      <a:pt x="20" y="116"/>
                    </a:cubicBezTo>
                    <a:cubicBezTo>
                      <a:pt x="210" y="616"/>
                      <a:pt x="913" y="926"/>
                      <a:pt x="1389" y="1069"/>
                    </a:cubicBezTo>
                    <a:cubicBezTo>
                      <a:pt x="1402" y="1073"/>
                      <a:pt x="1414" y="1075"/>
                      <a:pt x="1425" y="1075"/>
                    </a:cubicBezTo>
                    <a:cubicBezTo>
                      <a:pt x="1537" y="1075"/>
                      <a:pt x="1555" y="874"/>
                      <a:pt x="1425" y="831"/>
                    </a:cubicBezTo>
                    <a:cubicBezTo>
                      <a:pt x="1151" y="747"/>
                      <a:pt x="889" y="616"/>
                      <a:pt x="651" y="450"/>
                    </a:cubicBezTo>
                    <a:cubicBezTo>
                      <a:pt x="472" y="307"/>
                      <a:pt x="330" y="128"/>
                      <a:pt x="139" y="9"/>
                    </a:cubicBezTo>
                    <a:cubicBezTo>
                      <a:pt x="129" y="3"/>
                      <a:pt x="119" y="1"/>
                      <a:pt x="108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2" name="Google Shape;1582;p28"/>
              <p:cNvSpPr/>
              <p:nvPr/>
            </p:nvSpPr>
            <p:spPr>
              <a:xfrm>
                <a:off x="7090075" y="4083575"/>
                <a:ext cx="26800" cy="9250"/>
              </a:xfrm>
              <a:custGeom>
                <a:avLst/>
                <a:gdLst/>
                <a:ahLst/>
                <a:cxnLst/>
                <a:rect l="l" t="t" r="r" b="b"/>
                <a:pathLst>
                  <a:path w="1072" h="370" extrusionOk="0">
                    <a:moveTo>
                      <a:pt x="152" y="0"/>
                    </a:moveTo>
                    <a:cubicBezTo>
                      <a:pt x="76" y="0"/>
                      <a:pt x="0" y="74"/>
                      <a:pt x="63" y="147"/>
                    </a:cubicBezTo>
                    <a:cubicBezTo>
                      <a:pt x="201" y="307"/>
                      <a:pt x="397" y="369"/>
                      <a:pt x="601" y="369"/>
                    </a:cubicBezTo>
                    <a:cubicBezTo>
                      <a:pt x="732" y="369"/>
                      <a:pt x="867" y="344"/>
                      <a:pt x="992" y="302"/>
                    </a:cubicBezTo>
                    <a:cubicBezTo>
                      <a:pt x="1072" y="279"/>
                      <a:pt x="1043" y="158"/>
                      <a:pt x="967" y="158"/>
                    </a:cubicBezTo>
                    <a:cubicBezTo>
                      <a:pt x="964" y="158"/>
                      <a:pt x="960" y="158"/>
                      <a:pt x="956" y="159"/>
                    </a:cubicBezTo>
                    <a:cubicBezTo>
                      <a:pt x="906" y="167"/>
                      <a:pt x="858" y="171"/>
                      <a:pt x="812" y="171"/>
                    </a:cubicBezTo>
                    <a:cubicBezTo>
                      <a:pt x="585" y="171"/>
                      <a:pt x="400" y="83"/>
                      <a:pt x="182" y="4"/>
                    </a:cubicBezTo>
                    <a:cubicBezTo>
                      <a:pt x="173" y="1"/>
                      <a:pt x="162" y="0"/>
                      <a:pt x="152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3" name="Google Shape;1583;p28"/>
              <p:cNvSpPr/>
              <p:nvPr/>
            </p:nvSpPr>
            <p:spPr>
              <a:xfrm>
                <a:off x="6848050" y="3826050"/>
                <a:ext cx="18600" cy="54000"/>
              </a:xfrm>
              <a:custGeom>
                <a:avLst/>
                <a:gdLst/>
                <a:ahLst/>
                <a:cxnLst/>
                <a:rect l="l" t="t" r="r" b="b"/>
                <a:pathLst>
                  <a:path w="744" h="2160" extrusionOk="0">
                    <a:moveTo>
                      <a:pt x="637" y="0"/>
                    </a:moveTo>
                    <a:cubicBezTo>
                      <a:pt x="596" y="0"/>
                      <a:pt x="553" y="27"/>
                      <a:pt x="553" y="78"/>
                    </a:cubicBezTo>
                    <a:cubicBezTo>
                      <a:pt x="541" y="459"/>
                      <a:pt x="458" y="828"/>
                      <a:pt x="338" y="1185"/>
                    </a:cubicBezTo>
                    <a:cubicBezTo>
                      <a:pt x="243" y="1471"/>
                      <a:pt x="88" y="1745"/>
                      <a:pt x="17" y="2042"/>
                    </a:cubicBezTo>
                    <a:cubicBezTo>
                      <a:pt x="1" y="2114"/>
                      <a:pt x="61" y="2160"/>
                      <a:pt x="123" y="2160"/>
                    </a:cubicBezTo>
                    <a:cubicBezTo>
                      <a:pt x="153" y="2160"/>
                      <a:pt x="184" y="2149"/>
                      <a:pt x="208" y="2126"/>
                    </a:cubicBezTo>
                    <a:cubicBezTo>
                      <a:pt x="696" y="1626"/>
                      <a:pt x="743" y="733"/>
                      <a:pt x="708" y="66"/>
                    </a:cubicBezTo>
                    <a:cubicBezTo>
                      <a:pt x="708" y="21"/>
                      <a:pt x="674" y="0"/>
                      <a:pt x="637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4" name="Google Shape;1584;p28"/>
              <p:cNvSpPr/>
              <p:nvPr/>
            </p:nvSpPr>
            <p:spPr>
              <a:xfrm>
                <a:off x="6822875" y="3900400"/>
                <a:ext cx="6275" cy="20675"/>
              </a:xfrm>
              <a:custGeom>
                <a:avLst/>
                <a:gdLst/>
                <a:ahLst/>
                <a:cxnLst/>
                <a:rect l="l" t="t" r="r" b="b"/>
                <a:pathLst>
                  <a:path w="251" h="827" extrusionOk="0">
                    <a:moveTo>
                      <a:pt x="139" y="1"/>
                    </a:moveTo>
                    <a:cubicBezTo>
                      <a:pt x="104" y="1"/>
                      <a:pt x="66" y="23"/>
                      <a:pt x="60" y="56"/>
                    </a:cubicBezTo>
                    <a:cubicBezTo>
                      <a:pt x="0" y="283"/>
                      <a:pt x="0" y="509"/>
                      <a:pt x="24" y="735"/>
                    </a:cubicBezTo>
                    <a:cubicBezTo>
                      <a:pt x="30" y="793"/>
                      <a:pt x="82" y="826"/>
                      <a:pt x="131" y="826"/>
                    </a:cubicBezTo>
                    <a:cubicBezTo>
                      <a:pt x="174" y="826"/>
                      <a:pt x="215" y="802"/>
                      <a:pt x="226" y="747"/>
                    </a:cubicBezTo>
                    <a:cubicBezTo>
                      <a:pt x="250" y="509"/>
                      <a:pt x="250" y="271"/>
                      <a:pt x="202" y="45"/>
                    </a:cubicBezTo>
                    <a:cubicBezTo>
                      <a:pt x="192" y="14"/>
                      <a:pt x="166" y="1"/>
                      <a:pt x="139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5" name="Google Shape;1585;p28"/>
              <p:cNvSpPr/>
              <p:nvPr/>
            </p:nvSpPr>
            <p:spPr>
              <a:xfrm>
                <a:off x="6851850" y="4127350"/>
                <a:ext cx="11825" cy="38200"/>
              </a:xfrm>
              <a:custGeom>
                <a:avLst/>
                <a:gdLst/>
                <a:ahLst/>
                <a:cxnLst/>
                <a:rect l="l" t="t" r="r" b="b"/>
                <a:pathLst>
                  <a:path w="473" h="1528" extrusionOk="0">
                    <a:moveTo>
                      <a:pt x="90" y="1"/>
                    </a:moveTo>
                    <a:cubicBezTo>
                      <a:pt x="45" y="1"/>
                      <a:pt x="0" y="34"/>
                      <a:pt x="8" y="87"/>
                    </a:cubicBezTo>
                    <a:cubicBezTo>
                      <a:pt x="32" y="527"/>
                      <a:pt x="163" y="944"/>
                      <a:pt x="103" y="1385"/>
                    </a:cubicBezTo>
                    <a:cubicBezTo>
                      <a:pt x="96" y="1474"/>
                      <a:pt x="164" y="1527"/>
                      <a:pt x="230" y="1527"/>
                    </a:cubicBezTo>
                    <a:cubicBezTo>
                      <a:pt x="279" y="1527"/>
                      <a:pt x="326" y="1498"/>
                      <a:pt x="341" y="1432"/>
                    </a:cubicBezTo>
                    <a:cubicBezTo>
                      <a:pt x="448" y="980"/>
                      <a:pt x="472" y="420"/>
                      <a:pt x="163" y="39"/>
                    </a:cubicBezTo>
                    <a:cubicBezTo>
                      <a:pt x="145" y="13"/>
                      <a:pt x="117" y="1"/>
                      <a:pt x="90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6" name="Google Shape;1586;p28"/>
              <p:cNvSpPr/>
              <p:nvPr/>
            </p:nvSpPr>
            <p:spPr>
              <a:xfrm>
                <a:off x="6795775" y="4106950"/>
                <a:ext cx="10625" cy="36575"/>
              </a:xfrm>
              <a:custGeom>
                <a:avLst/>
                <a:gdLst/>
                <a:ahLst/>
                <a:cxnLst/>
                <a:rect l="l" t="t" r="r" b="b"/>
                <a:pathLst>
                  <a:path w="425" h="1463" extrusionOk="0">
                    <a:moveTo>
                      <a:pt x="339" y="1"/>
                    </a:moveTo>
                    <a:cubicBezTo>
                      <a:pt x="313" y="1"/>
                      <a:pt x="288" y="11"/>
                      <a:pt x="274" y="34"/>
                    </a:cubicBezTo>
                    <a:cubicBezTo>
                      <a:pt x="24" y="438"/>
                      <a:pt x="1" y="962"/>
                      <a:pt x="96" y="1415"/>
                    </a:cubicBezTo>
                    <a:cubicBezTo>
                      <a:pt x="105" y="1448"/>
                      <a:pt x="130" y="1462"/>
                      <a:pt x="156" y="1462"/>
                    </a:cubicBezTo>
                    <a:cubicBezTo>
                      <a:pt x="195" y="1462"/>
                      <a:pt x="239" y="1429"/>
                      <a:pt x="239" y="1379"/>
                    </a:cubicBezTo>
                    <a:cubicBezTo>
                      <a:pt x="227" y="927"/>
                      <a:pt x="322" y="522"/>
                      <a:pt x="417" y="81"/>
                    </a:cubicBezTo>
                    <a:cubicBezTo>
                      <a:pt x="425" y="29"/>
                      <a:pt x="381" y="1"/>
                      <a:pt x="339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7" name="Google Shape;1587;p28"/>
              <p:cNvSpPr/>
              <p:nvPr/>
            </p:nvSpPr>
            <p:spPr>
              <a:xfrm>
                <a:off x="6785050" y="4069975"/>
                <a:ext cx="5400" cy="19825"/>
              </a:xfrm>
              <a:custGeom>
                <a:avLst/>
                <a:gdLst/>
                <a:ahLst/>
                <a:cxnLst/>
                <a:rect l="l" t="t" r="r" b="b"/>
                <a:pathLst>
                  <a:path w="216" h="793" extrusionOk="0">
                    <a:moveTo>
                      <a:pt x="125" y="1"/>
                    </a:moveTo>
                    <a:cubicBezTo>
                      <a:pt x="98" y="1"/>
                      <a:pt x="67" y="21"/>
                      <a:pt x="61" y="48"/>
                    </a:cubicBezTo>
                    <a:cubicBezTo>
                      <a:pt x="1" y="262"/>
                      <a:pt x="37" y="501"/>
                      <a:pt x="25" y="727"/>
                    </a:cubicBezTo>
                    <a:cubicBezTo>
                      <a:pt x="25" y="771"/>
                      <a:pt x="61" y="793"/>
                      <a:pt x="100" y="793"/>
                    </a:cubicBezTo>
                    <a:cubicBezTo>
                      <a:pt x="144" y="793"/>
                      <a:pt x="191" y="765"/>
                      <a:pt x="191" y="715"/>
                    </a:cubicBezTo>
                    <a:cubicBezTo>
                      <a:pt x="191" y="489"/>
                      <a:pt x="215" y="251"/>
                      <a:pt x="168" y="36"/>
                    </a:cubicBezTo>
                    <a:cubicBezTo>
                      <a:pt x="163" y="11"/>
                      <a:pt x="145" y="1"/>
                      <a:pt x="125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8" name="Google Shape;1588;p28"/>
              <p:cNvSpPr/>
              <p:nvPr/>
            </p:nvSpPr>
            <p:spPr>
              <a:xfrm>
                <a:off x="6697475" y="3824875"/>
                <a:ext cx="36800" cy="23925"/>
              </a:xfrm>
              <a:custGeom>
                <a:avLst/>
                <a:gdLst/>
                <a:ahLst/>
                <a:cxnLst/>
                <a:rect l="l" t="t" r="r" b="b"/>
                <a:pathLst>
                  <a:path w="1472" h="957" extrusionOk="0">
                    <a:moveTo>
                      <a:pt x="1313" y="0"/>
                    </a:moveTo>
                    <a:cubicBezTo>
                      <a:pt x="1294" y="0"/>
                      <a:pt x="1274" y="5"/>
                      <a:pt x="1254" y="18"/>
                    </a:cubicBezTo>
                    <a:cubicBezTo>
                      <a:pt x="837" y="256"/>
                      <a:pt x="420" y="482"/>
                      <a:pt x="51" y="803"/>
                    </a:cubicBezTo>
                    <a:cubicBezTo>
                      <a:pt x="1" y="854"/>
                      <a:pt x="19" y="957"/>
                      <a:pt x="84" y="957"/>
                    </a:cubicBezTo>
                    <a:cubicBezTo>
                      <a:pt x="96" y="957"/>
                      <a:pt x="108" y="953"/>
                      <a:pt x="123" y="946"/>
                    </a:cubicBezTo>
                    <a:cubicBezTo>
                      <a:pt x="575" y="756"/>
                      <a:pt x="968" y="470"/>
                      <a:pt x="1373" y="196"/>
                    </a:cubicBezTo>
                    <a:cubicBezTo>
                      <a:pt x="1472" y="127"/>
                      <a:pt x="1406" y="0"/>
                      <a:pt x="1313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89" name="Google Shape;1589;p28"/>
              <p:cNvSpPr/>
              <p:nvPr/>
            </p:nvSpPr>
            <p:spPr>
              <a:xfrm>
                <a:off x="6666475" y="3871025"/>
                <a:ext cx="28200" cy="15400"/>
              </a:xfrm>
              <a:custGeom>
                <a:avLst/>
                <a:gdLst/>
                <a:ahLst/>
                <a:cxnLst/>
                <a:rect l="l" t="t" r="r" b="b"/>
                <a:pathLst>
                  <a:path w="1128" h="616" extrusionOk="0">
                    <a:moveTo>
                      <a:pt x="985" y="0"/>
                    </a:moveTo>
                    <a:cubicBezTo>
                      <a:pt x="976" y="0"/>
                      <a:pt x="967" y="2"/>
                      <a:pt x="958" y="5"/>
                    </a:cubicBezTo>
                    <a:cubicBezTo>
                      <a:pt x="660" y="148"/>
                      <a:pt x="327" y="279"/>
                      <a:pt x="65" y="481"/>
                    </a:cubicBezTo>
                    <a:cubicBezTo>
                      <a:pt x="0" y="524"/>
                      <a:pt x="33" y="616"/>
                      <a:pt x="101" y="616"/>
                    </a:cubicBezTo>
                    <a:cubicBezTo>
                      <a:pt x="108" y="616"/>
                      <a:pt x="116" y="615"/>
                      <a:pt x="124" y="612"/>
                    </a:cubicBezTo>
                    <a:cubicBezTo>
                      <a:pt x="446" y="529"/>
                      <a:pt x="743" y="327"/>
                      <a:pt x="1041" y="184"/>
                    </a:cubicBezTo>
                    <a:cubicBezTo>
                      <a:pt x="1127" y="141"/>
                      <a:pt x="1067" y="0"/>
                      <a:pt x="985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0" name="Google Shape;1590;p28"/>
              <p:cNvSpPr/>
              <p:nvPr/>
            </p:nvSpPr>
            <p:spPr>
              <a:xfrm>
                <a:off x="6649925" y="3797200"/>
                <a:ext cx="16250" cy="31925"/>
              </a:xfrm>
              <a:custGeom>
                <a:avLst/>
                <a:gdLst/>
                <a:ahLst/>
                <a:cxnLst/>
                <a:rect l="l" t="t" r="r" b="b"/>
                <a:pathLst>
                  <a:path w="650" h="1277" extrusionOk="0">
                    <a:moveTo>
                      <a:pt x="541" y="0"/>
                    </a:moveTo>
                    <a:cubicBezTo>
                      <a:pt x="532" y="0"/>
                      <a:pt x="522" y="2"/>
                      <a:pt x="513" y="5"/>
                    </a:cubicBezTo>
                    <a:cubicBezTo>
                      <a:pt x="132" y="267"/>
                      <a:pt x="1" y="744"/>
                      <a:pt x="48" y="1184"/>
                    </a:cubicBezTo>
                    <a:cubicBezTo>
                      <a:pt x="54" y="1247"/>
                      <a:pt x="100" y="1277"/>
                      <a:pt x="147" y="1277"/>
                    </a:cubicBezTo>
                    <a:cubicBezTo>
                      <a:pt x="199" y="1277"/>
                      <a:pt x="251" y="1241"/>
                      <a:pt x="251" y="1172"/>
                    </a:cubicBezTo>
                    <a:cubicBezTo>
                      <a:pt x="227" y="756"/>
                      <a:pt x="405" y="434"/>
                      <a:pt x="620" y="101"/>
                    </a:cubicBezTo>
                    <a:cubicBezTo>
                      <a:pt x="650" y="50"/>
                      <a:pt x="595" y="0"/>
                      <a:pt x="541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1" name="Google Shape;1591;p28"/>
              <p:cNvSpPr/>
              <p:nvPr/>
            </p:nvSpPr>
            <p:spPr>
              <a:xfrm>
                <a:off x="6629400" y="4136625"/>
                <a:ext cx="13700" cy="38925"/>
              </a:xfrm>
              <a:custGeom>
                <a:avLst/>
                <a:gdLst/>
                <a:ahLst/>
                <a:cxnLst/>
                <a:rect l="l" t="t" r="r" b="b"/>
                <a:pathLst>
                  <a:path w="548" h="1557" extrusionOk="0">
                    <a:moveTo>
                      <a:pt x="72" y="1"/>
                    </a:moveTo>
                    <a:cubicBezTo>
                      <a:pt x="35" y="1"/>
                      <a:pt x="0" y="27"/>
                      <a:pt x="0" y="73"/>
                    </a:cubicBezTo>
                    <a:cubicBezTo>
                      <a:pt x="24" y="311"/>
                      <a:pt x="107" y="525"/>
                      <a:pt x="167" y="752"/>
                    </a:cubicBezTo>
                    <a:cubicBezTo>
                      <a:pt x="238" y="1002"/>
                      <a:pt x="286" y="1264"/>
                      <a:pt x="369" y="1514"/>
                    </a:cubicBezTo>
                    <a:cubicBezTo>
                      <a:pt x="380" y="1542"/>
                      <a:pt x="411" y="1557"/>
                      <a:pt x="441" y="1557"/>
                    </a:cubicBezTo>
                    <a:cubicBezTo>
                      <a:pt x="474" y="1557"/>
                      <a:pt x="506" y="1539"/>
                      <a:pt x="512" y="1502"/>
                    </a:cubicBezTo>
                    <a:cubicBezTo>
                      <a:pt x="548" y="1037"/>
                      <a:pt x="417" y="383"/>
                      <a:pt x="131" y="25"/>
                    </a:cubicBezTo>
                    <a:cubicBezTo>
                      <a:pt x="114" y="8"/>
                      <a:pt x="93" y="1"/>
                      <a:pt x="72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2" name="Google Shape;1592;p28"/>
              <p:cNvSpPr/>
              <p:nvPr/>
            </p:nvSpPr>
            <p:spPr>
              <a:xfrm>
                <a:off x="6623925" y="4097450"/>
                <a:ext cx="13525" cy="21000"/>
              </a:xfrm>
              <a:custGeom>
                <a:avLst/>
                <a:gdLst/>
                <a:ahLst/>
                <a:cxnLst/>
                <a:rect l="l" t="t" r="r" b="b"/>
                <a:pathLst>
                  <a:path w="541" h="840" extrusionOk="0">
                    <a:moveTo>
                      <a:pt x="101" y="0"/>
                    </a:moveTo>
                    <a:cubicBezTo>
                      <a:pt x="44" y="0"/>
                      <a:pt x="1" y="66"/>
                      <a:pt x="40" y="116"/>
                    </a:cubicBezTo>
                    <a:cubicBezTo>
                      <a:pt x="171" y="318"/>
                      <a:pt x="302" y="497"/>
                      <a:pt x="326" y="747"/>
                    </a:cubicBezTo>
                    <a:cubicBezTo>
                      <a:pt x="332" y="809"/>
                      <a:pt x="381" y="839"/>
                      <a:pt x="431" y="839"/>
                    </a:cubicBezTo>
                    <a:cubicBezTo>
                      <a:pt x="485" y="839"/>
                      <a:pt x="540" y="804"/>
                      <a:pt x="540" y="735"/>
                    </a:cubicBezTo>
                    <a:cubicBezTo>
                      <a:pt x="529" y="437"/>
                      <a:pt x="410" y="140"/>
                      <a:pt x="136" y="9"/>
                    </a:cubicBezTo>
                    <a:cubicBezTo>
                      <a:pt x="124" y="3"/>
                      <a:pt x="112" y="0"/>
                      <a:pt x="101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3" name="Google Shape;1593;p28"/>
              <p:cNvSpPr/>
              <p:nvPr/>
            </p:nvSpPr>
            <p:spPr>
              <a:xfrm>
                <a:off x="6577300" y="4067500"/>
                <a:ext cx="7175" cy="16050"/>
              </a:xfrm>
              <a:custGeom>
                <a:avLst/>
                <a:gdLst/>
                <a:ahLst/>
                <a:cxnLst/>
                <a:rect l="l" t="t" r="r" b="b"/>
                <a:pathLst>
                  <a:path w="287" h="642" extrusionOk="0">
                    <a:moveTo>
                      <a:pt x="211" y="1"/>
                    </a:moveTo>
                    <a:cubicBezTo>
                      <a:pt x="191" y="1"/>
                      <a:pt x="171" y="9"/>
                      <a:pt x="155" y="28"/>
                    </a:cubicBezTo>
                    <a:cubicBezTo>
                      <a:pt x="48" y="207"/>
                      <a:pt x="0" y="409"/>
                      <a:pt x="60" y="611"/>
                    </a:cubicBezTo>
                    <a:cubicBezTo>
                      <a:pt x="70" y="632"/>
                      <a:pt x="88" y="642"/>
                      <a:pt x="104" y="642"/>
                    </a:cubicBezTo>
                    <a:cubicBezTo>
                      <a:pt x="125" y="642"/>
                      <a:pt x="143" y="626"/>
                      <a:pt x="143" y="600"/>
                    </a:cubicBezTo>
                    <a:cubicBezTo>
                      <a:pt x="131" y="409"/>
                      <a:pt x="155" y="230"/>
                      <a:pt x="262" y="76"/>
                    </a:cubicBezTo>
                    <a:cubicBezTo>
                      <a:pt x="286" y="35"/>
                      <a:pt x="251" y="1"/>
                      <a:pt x="211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4" name="Google Shape;1594;p28"/>
              <p:cNvSpPr/>
              <p:nvPr/>
            </p:nvSpPr>
            <p:spPr>
              <a:xfrm>
                <a:off x="6346050" y="4095725"/>
                <a:ext cx="23625" cy="25425"/>
              </a:xfrm>
              <a:custGeom>
                <a:avLst/>
                <a:gdLst/>
                <a:ahLst/>
                <a:cxnLst/>
                <a:rect l="l" t="t" r="r" b="b"/>
                <a:pathLst>
                  <a:path w="945" h="1017" extrusionOk="0">
                    <a:moveTo>
                      <a:pt x="858" y="1"/>
                    </a:moveTo>
                    <a:cubicBezTo>
                      <a:pt x="846" y="1"/>
                      <a:pt x="833" y="6"/>
                      <a:pt x="821" y="18"/>
                    </a:cubicBezTo>
                    <a:cubicBezTo>
                      <a:pt x="523" y="280"/>
                      <a:pt x="285" y="614"/>
                      <a:pt x="35" y="923"/>
                    </a:cubicBezTo>
                    <a:cubicBezTo>
                      <a:pt x="0" y="967"/>
                      <a:pt x="36" y="1017"/>
                      <a:pt x="76" y="1017"/>
                    </a:cubicBezTo>
                    <a:cubicBezTo>
                      <a:pt x="90" y="1017"/>
                      <a:pt x="106" y="1010"/>
                      <a:pt x="118" y="995"/>
                    </a:cubicBezTo>
                    <a:cubicBezTo>
                      <a:pt x="392" y="721"/>
                      <a:pt x="690" y="447"/>
                      <a:pt x="916" y="125"/>
                    </a:cubicBezTo>
                    <a:cubicBezTo>
                      <a:pt x="944" y="78"/>
                      <a:pt x="905" y="1"/>
                      <a:pt x="858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5" name="Google Shape;1595;p28"/>
              <p:cNvSpPr/>
              <p:nvPr/>
            </p:nvSpPr>
            <p:spPr>
              <a:xfrm>
                <a:off x="6392150" y="4118650"/>
                <a:ext cx="11925" cy="38475"/>
              </a:xfrm>
              <a:custGeom>
                <a:avLst/>
                <a:gdLst/>
                <a:ahLst/>
                <a:cxnLst/>
                <a:rect l="l" t="t" r="r" b="b"/>
                <a:pathLst>
                  <a:path w="477" h="1539" extrusionOk="0">
                    <a:moveTo>
                      <a:pt x="264" y="1"/>
                    </a:moveTo>
                    <a:cubicBezTo>
                      <a:pt x="239" y="1"/>
                      <a:pt x="215" y="19"/>
                      <a:pt x="215" y="54"/>
                    </a:cubicBezTo>
                    <a:cubicBezTo>
                      <a:pt x="203" y="542"/>
                      <a:pt x="227" y="982"/>
                      <a:pt x="25" y="1447"/>
                    </a:cubicBezTo>
                    <a:cubicBezTo>
                      <a:pt x="0" y="1495"/>
                      <a:pt x="42" y="1539"/>
                      <a:pt x="83" y="1539"/>
                    </a:cubicBezTo>
                    <a:cubicBezTo>
                      <a:pt x="102" y="1539"/>
                      <a:pt x="120" y="1529"/>
                      <a:pt x="132" y="1506"/>
                    </a:cubicBezTo>
                    <a:cubicBezTo>
                      <a:pt x="334" y="1066"/>
                      <a:pt x="477" y="494"/>
                      <a:pt x="310" y="30"/>
                    </a:cubicBezTo>
                    <a:cubicBezTo>
                      <a:pt x="300" y="10"/>
                      <a:pt x="282" y="1"/>
                      <a:pt x="264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6" name="Google Shape;1596;p28"/>
              <p:cNvSpPr/>
              <p:nvPr/>
            </p:nvSpPr>
            <p:spPr>
              <a:xfrm>
                <a:off x="6401975" y="4087625"/>
                <a:ext cx="7725" cy="15675"/>
              </a:xfrm>
              <a:custGeom>
                <a:avLst/>
                <a:gdLst/>
                <a:ahLst/>
                <a:cxnLst/>
                <a:rect l="l" t="t" r="r" b="b"/>
                <a:pathLst>
                  <a:path w="309" h="627" extrusionOk="0">
                    <a:moveTo>
                      <a:pt x="93" y="0"/>
                    </a:moveTo>
                    <a:cubicBezTo>
                      <a:pt x="50" y="0"/>
                      <a:pt x="1" y="44"/>
                      <a:pt x="1" y="92"/>
                    </a:cubicBezTo>
                    <a:cubicBezTo>
                      <a:pt x="1" y="247"/>
                      <a:pt x="48" y="402"/>
                      <a:pt x="84" y="557"/>
                    </a:cubicBezTo>
                    <a:cubicBezTo>
                      <a:pt x="97" y="605"/>
                      <a:pt x="134" y="626"/>
                      <a:pt x="172" y="626"/>
                    </a:cubicBezTo>
                    <a:cubicBezTo>
                      <a:pt x="237" y="626"/>
                      <a:pt x="309" y="567"/>
                      <a:pt x="286" y="485"/>
                    </a:cubicBezTo>
                    <a:cubicBezTo>
                      <a:pt x="239" y="330"/>
                      <a:pt x="215" y="176"/>
                      <a:pt x="144" y="33"/>
                    </a:cubicBezTo>
                    <a:cubicBezTo>
                      <a:pt x="132" y="10"/>
                      <a:pt x="113" y="0"/>
                      <a:pt x="93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7" name="Google Shape;1597;p28"/>
              <p:cNvSpPr/>
              <p:nvPr/>
            </p:nvSpPr>
            <p:spPr>
              <a:xfrm>
                <a:off x="6415975" y="3801000"/>
                <a:ext cx="12050" cy="44800"/>
              </a:xfrm>
              <a:custGeom>
                <a:avLst/>
                <a:gdLst/>
                <a:ahLst/>
                <a:cxnLst/>
                <a:rect l="l" t="t" r="r" b="b"/>
                <a:pathLst>
                  <a:path w="482" h="1792" extrusionOk="0">
                    <a:moveTo>
                      <a:pt x="389" y="1"/>
                    </a:moveTo>
                    <a:cubicBezTo>
                      <a:pt x="372" y="1"/>
                      <a:pt x="356" y="6"/>
                      <a:pt x="346" y="20"/>
                    </a:cubicBezTo>
                    <a:cubicBezTo>
                      <a:pt x="0" y="532"/>
                      <a:pt x="12" y="1294"/>
                      <a:pt x="393" y="1782"/>
                    </a:cubicBezTo>
                    <a:cubicBezTo>
                      <a:pt x="400" y="1789"/>
                      <a:pt x="408" y="1792"/>
                      <a:pt x="417" y="1792"/>
                    </a:cubicBezTo>
                    <a:cubicBezTo>
                      <a:pt x="439" y="1792"/>
                      <a:pt x="461" y="1772"/>
                      <a:pt x="453" y="1747"/>
                    </a:cubicBezTo>
                    <a:cubicBezTo>
                      <a:pt x="310" y="1163"/>
                      <a:pt x="310" y="663"/>
                      <a:pt x="465" y="80"/>
                    </a:cubicBezTo>
                    <a:cubicBezTo>
                      <a:pt x="482" y="37"/>
                      <a:pt x="432" y="1"/>
                      <a:pt x="389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8" name="Google Shape;1598;p28"/>
              <p:cNvSpPr/>
              <p:nvPr/>
            </p:nvSpPr>
            <p:spPr>
              <a:xfrm>
                <a:off x="6467800" y="3814775"/>
                <a:ext cx="20050" cy="24075"/>
              </a:xfrm>
              <a:custGeom>
                <a:avLst/>
                <a:gdLst/>
                <a:ahLst/>
                <a:cxnLst/>
                <a:rect l="l" t="t" r="r" b="b"/>
                <a:pathLst>
                  <a:path w="802" h="963" extrusionOk="0">
                    <a:moveTo>
                      <a:pt x="668" y="0"/>
                    </a:moveTo>
                    <a:cubicBezTo>
                      <a:pt x="643" y="0"/>
                      <a:pt x="616" y="12"/>
                      <a:pt x="594" y="41"/>
                    </a:cubicBezTo>
                    <a:cubicBezTo>
                      <a:pt x="416" y="291"/>
                      <a:pt x="178" y="541"/>
                      <a:pt x="35" y="826"/>
                    </a:cubicBezTo>
                    <a:cubicBezTo>
                      <a:pt x="0" y="904"/>
                      <a:pt x="59" y="962"/>
                      <a:pt x="121" y="962"/>
                    </a:cubicBezTo>
                    <a:cubicBezTo>
                      <a:pt x="145" y="962"/>
                      <a:pt x="169" y="954"/>
                      <a:pt x="189" y="934"/>
                    </a:cubicBezTo>
                    <a:cubicBezTo>
                      <a:pt x="416" y="719"/>
                      <a:pt x="570" y="410"/>
                      <a:pt x="749" y="160"/>
                    </a:cubicBezTo>
                    <a:cubicBezTo>
                      <a:pt x="801" y="90"/>
                      <a:pt x="738" y="0"/>
                      <a:pt x="668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599" name="Google Shape;1599;p28"/>
              <p:cNvSpPr/>
              <p:nvPr/>
            </p:nvSpPr>
            <p:spPr>
              <a:xfrm>
                <a:off x="6465675" y="3770625"/>
                <a:ext cx="5975" cy="15825"/>
              </a:xfrm>
              <a:custGeom>
                <a:avLst/>
                <a:gdLst/>
                <a:ahLst/>
                <a:cxnLst/>
                <a:rect l="l" t="t" r="r" b="b"/>
                <a:pathLst>
                  <a:path w="239" h="633" extrusionOk="0">
                    <a:moveTo>
                      <a:pt x="130" y="1"/>
                    </a:moveTo>
                    <a:cubicBezTo>
                      <a:pt x="73" y="1"/>
                      <a:pt x="12" y="40"/>
                      <a:pt x="12" y="116"/>
                    </a:cubicBezTo>
                    <a:cubicBezTo>
                      <a:pt x="12" y="271"/>
                      <a:pt x="1" y="425"/>
                      <a:pt x="36" y="580"/>
                    </a:cubicBezTo>
                    <a:cubicBezTo>
                      <a:pt x="47" y="616"/>
                      <a:pt x="74" y="632"/>
                      <a:pt x="105" y="632"/>
                    </a:cubicBezTo>
                    <a:cubicBezTo>
                      <a:pt x="145" y="632"/>
                      <a:pt x="189" y="604"/>
                      <a:pt x="203" y="556"/>
                    </a:cubicBezTo>
                    <a:cubicBezTo>
                      <a:pt x="239" y="414"/>
                      <a:pt x="227" y="247"/>
                      <a:pt x="227" y="92"/>
                    </a:cubicBezTo>
                    <a:cubicBezTo>
                      <a:pt x="227" y="31"/>
                      <a:pt x="180" y="1"/>
                      <a:pt x="130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0" name="Google Shape;1600;p28"/>
              <p:cNvSpPr/>
              <p:nvPr/>
            </p:nvSpPr>
            <p:spPr>
              <a:xfrm>
                <a:off x="6404350" y="3875650"/>
                <a:ext cx="14100" cy="18350"/>
              </a:xfrm>
              <a:custGeom>
                <a:avLst/>
                <a:gdLst/>
                <a:ahLst/>
                <a:cxnLst/>
                <a:rect l="l" t="t" r="r" b="b"/>
                <a:pathLst>
                  <a:path w="564" h="734" extrusionOk="0">
                    <a:moveTo>
                      <a:pt x="110" y="0"/>
                    </a:moveTo>
                    <a:cubicBezTo>
                      <a:pt x="52" y="0"/>
                      <a:pt x="1" y="46"/>
                      <a:pt x="25" y="118"/>
                    </a:cubicBezTo>
                    <a:cubicBezTo>
                      <a:pt x="108" y="320"/>
                      <a:pt x="251" y="499"/>
                      <a:pt x="358" y="689"/>
                    </a:cubicBezTo>
                    <a:cubicBezTo>
                      <a:pt x="379" y="721"/>
                      <a:pt x="407" y="734"/>
                      <a:pt x="435" y="734"/>
                    </a:cubicBezTo>
                    <a:cubicBezTo>
                      <a:pt x="501" y="734"/>
                      <a:pt x="563" y="658"/>
                      <a:pt x="513" y="582"/>
                    </a:cubicBezTo>
                    <a:cubicBezTo>
                      <a:pt x="418" y="404"/>
                      <a:pt x="322" y="189"/>
                      <a:pt x="191" y="34"/>
                    </a:cubicBezTo>
                    <a:cubicBezTo>
                      <a:pt x="168" y="11"/>
                      <a:pt x="138" y="0"/>
                      <a:pt x="110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1" name="Google Shape;1601;p28"/>
              <p:cNvSpPr/>
              <p:nvPr/>
            </p:nvSpPr>
            <p:spPr>
              <a:xfrm>
                <a:off x="6196000" y="3763575"/>
                <a:ext cx="16625" cy="32600"/>
              </a:xfrm>
              <a:custGeom>
                <a:avLst/>
                <a:gdLst/>
                <a:ahLst/>
                <a:cxnLst/>
                <a:rect l="l" t="t" r="r" b="b"/>
                <a:pathLst>
                  <a:path w="665" h="1304" extrusionOk="0">
                    <a:moveTo>
                      <a:pt x="124" y="1"/>
                    </a:moveTo>
                    <a:cubicBezTo>
                      <a:pt x="72" y="1"/>
                      <a:pt x="19" y="42"/>
                      <a:pt x="12" y="112"/>
                    </a:cubicBezTo>
                    <a:cubicBezTo>
                      <a:pt x="1" y="505"/>
                      <a:pt x="251" y="934"/>
                      <a:pt x="465" y="1267"/>
                    </a:cubicBezTo>
                    <a:cubicBezTo>
                      <a:pt x="483" y="1292"/>
                      <a:pt x="510" y="1304"/>
                      <a:pt x="537" y="1304"/>
                    </a:cubicBezTo>
                    <a:cubicBezTo>
                      <a:pt x="600" y="1304"/>
                      <a:pt x="665" y="1246"/>
                      <a:pt x="632" y="1172"/>
                    </a:cubicBezTo>
                    <a:cubicBezTo>
                      <a:pt x="465" y="815"/>
                      <a:pt x="393" y="422"/>
                      <a:pt x="215" y="65"/>
                    </a:cubicBezTo>
                    <a:cubicBezTo>
                      <a:pt x="195" y="21"/>
                      <a:pt x="160" y="1"/>
                      <a:pt x="124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2" name="Google Shape;1602;p28"/>
              <p:cNvSpPr/>
              <p:nvPr/>
            </p:nvSpPr>
            <p:spPr>
              <a:xfrm>
                <a:off x="6226650" y="3731575"/>
                <a:ext cx="5100" cy="22875"/>
              </a:xfrm>
              <a:custGeom>
                <a:avLst/>
                <a:gdLst/>
                <a:ahLst/>
                <a:cxnLst/>
                <a:rect l="l" t="t" r="r" b="b"/>
                <a:pathLst>
                  <a:path w="204" h="915" extrusionOk="0">
                    <a:moveTo>
                      <a:pt x="92" y="1"/>
                    </a:moveTo>
                    <a:cubicBezTo>
                      <a:pt x="61" y="1"/>
                      <a:pt x="30" y="19"/>
                      <a:pt x="25" y="59"/>
                    </a:cubicBezTo>
                    <a:cubicBezTo>
                      <a:pt x="1" y="321"/>
                      <a:pt x="13" y="583"/>
                      <a:pt x="13" y="844"/>
                    </a:cubicBezTo>
                    <a:cubicBezTo>
                      <a:pt x="13" y="893"/>
                      <a:pt x="45" y="915"/>
                      <a:pt x="80" y="915"/>
                    </a:cubicBezTo>
                    <a:cubicBezTo>
                      <a:pt x="122" y="915"/>
                      <a:pt x="168" y="884"/>
                      <a:pt x="168" y="833"/>
                    </a:cubicBezTo>
                    <a:cubicBezTo>
                      <a:pt x="179" y="583"/>
                      <a:pt x="203" y="321"/>
                      <a:pt x="168" y="59"/>
                    </a:cubicBezTo>
                    <a:cubicBezTo>
                      <a:pt x="161" y="22"/>
                      <a:pt x="126" y="1"/>
                      <a:pt x="92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3" name="Google Shape;1603;p28"/>
              <p:cNvSpPr/>
              <p:nvPr/>
            </p:nvSpPr>
            <p:spPr>
              <a:xfrm>
                <a:off x="6250000" y="3772675"/>
                <a:ext cx="27950" cy="37425"/>
              </a:xfrm>
              <a:custGeom>
                <a:avLst/>
                <a:gdLst/>
                <a:ahLst/>
                <a:cxnLst/>
                <a:rect l="l" t="t" r="r" b="b"/>
                <a:pathLst>
                  <a:path w="1118" h="1497" extrusionOk="0">
                    <a:moveTo>
                      <a:pt x="1007" y="0"/>
                    </a:moveTo>
                    <a:cubicBezTo>
                      <a:pt x="987" y="0"/>
                      <a:pt x="966" y="7"/>
                      <a:pt x="948" y="22"/>
                    </a:cubicBezTo>
                    <a:cubicBezTo>
                      <a:pt x="603" y="403"/>
                      <a:pt x="281" y="903"/>
                      <a:pt x="43" y="1356"/>
                    </a:cubicBezTo>
                    <a:cubicBezTo>
                      <a:pt x="1" y="1432"/>
                      <a:pt x="68" y="1497"/>
                      <a:pt x="135" y="1497"/>
                    </a:cubicBezTo>
                    <a:cubicBezTo>
                      <a:pt x="162" y="1497"/>
                      <a:pt x="190" y="1486"/>
                      <a:pt x="210" y="1463"/>
                    </a:cubicBezTo>
                    <a:cubicBezTo>
                      <a:pt x="531" y="1070"/>
                      <a:pt x="877" y="582"/>
                      <a:pt x="1091" y="117"/>
                    </a:cubicBezTo>
                    <a:cubicBezTo>
                      <a:pt x="1117" y="55"/>
                      <a:pt x="1065" y="0"/>
                      <a:pt x="1007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4" name="Google Shape;1604;p28"/>
              <p:cNvSpPr/>
              <p:nvPr/>
            </p:nvSpPr>
            <p:spPr>
              <a:xfrm>
                <a:off x="6180025" y="4095200"/>
                <a:ext cx="12125" cy="31000"/>
              </a:xfrm>
              <a:custGeom>
                <a:avLst/>
                <a:gdLst/>
                <a:ahLst/>
                <a:cxnLst/>
                <a:rect l="l" t="t" r="r" b="b"/>
                <a:pathLst>
                  <a:path w="485" h="1240" extrusionOk="0">
                    <a:moveTo>
                      <a:pt x="345" y="0"/>
                    </a:moveTo>
                    <a:cubicBezTo>
                      <a:pt x="312" y="0"/>
                      <a:pt x="277" y="18"/>
                      <a:pt x="270" y="51"/>
                    </a:cubicBezTo>
                    <a:cubicBezTo>
                      <a:pt x="223" y="432"/>
                      <a:pt x="199" y="777"/>
                      <a:pt x="32" y="1123"/>
                    </a:cubicBezTo>
                    <a:cubicBezTo>
                      <a:pt x="1" y="1186"/>
                      <a:pt x="53" y="1239"/>
                      <a:pt x="106" y="1239"/>
                    </a:cubicBezTo>
                    <a:cubicBezTo>
                      <a:pt x="133" y="1239"/>
                      <a:pt x="159" y="1226"/>
                      <a:pt x="175" y="1194"/>
                    </a:cubicBezTo>
                    <a:cubicBezTo>
                      <a:pt x="354" y="849"/>
                      <a:pt x="485" y="432"/>
                      <a:pt x="401" y="39"/>
                    </a:cubicBezTo>
                    <a:cubicBezTo>
                      <a:pt x="396" y="12"/>
                      <a:pt x="371" y="0"/>
                      <a:pt x="345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5" name="Google Shape;1605;p28"/>
              <p:cNvSpPr/>
              <p:nvPr/>
            </p:nvSpPr>
            <p:spPr>
              <a:xfrm>
                <a:off x="6139400" y="4041625"/>
                <a:ext cx="32550" cy="32225"/>
              </a:xfrm>
              <a:custGeom>
                <a:avLst/>
                <a:gdLst/>
                <a:ahLst/>
                <a:cxnLst/>
                <a:rect l="l" t="t" r="r" b="b"/>
                <a:pathLst>
                  <a:path w="1302" h="1289" extrusionOk="0">
                    <a:moveTo>
                      <a:pt x="1179" y="0"/>
                    </a:moveTo>
                    <a:cubicBezTo>
                      <a:pt x="1160" y="0"/>
                      <a:pt x="1140" y="5"/>
                      <a:pt x="1122" y="15"/>
                    </a:cubicBezTo>
                    <a:cubicBezTo>
                      <a:pt x="895" y="146"/>
                      <a:pt x="729" y="373"/>
                      <a:pt x="550" y="563"/>
                    </a:cubicBezTo>
                    <a:cubicBezTo>
                      <a:pt x="360" y="765"/>
                      <a:pt x="169" y="956"/>
                      <a:pt x="38" y="1182"/>
                    </a:cubicBezTo>
                    <a:cubicBezTo>
                      <a:pt x="0" y="1239"/>
                      <a:pt x="52" y="1288"/>
                      <a:pt x="105" y="1288"/>
                    </a:cubicBezTo>
                    <a:cubicBezTo>
                      <a:pt x="119" y="1288"/>
                      <a:pt x="133" y="1285"/>
                      <a:pt x="145" y="1277"/>
                    </a:cubicBezTo>
                    <a:cubicBezTo>
                      <a:pt x="371" y="1123"/>
                      <a:pt x="550" y="920"/>
                      <a:pt x="741" y="730"/>
                    </a:cubicBezTo>
                    <a:cubicBezTo>
                      <a:pt x="919" y="539"/>
                      <a:pt x="1133" y="361"/>
                      <a:pt x="1264" y="122"/>
                    </a:cubicBezTo>
                    <a:cubicBezTo>
                      <a:pt x="1301" y="58"/>
                      <a:pt x="1245" y="0"/>
                      <a:pt x="1179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6" name="Google Shape;1606;p28"/>
              <p:cNvSpPr/>
              <p:nvPr/>
            </p:nvSpPr>
            <p:spPr>
              <a:xfrm>
                <a:off x="6161175" y="4003375"/>
                <a:ext cx="17900" cy="15550"/>
              </a:xfrm>
              <a:custGeom>
                <a:avLst/>
                <a:gdLst/>
                <a:ahLst/>
                <a:cxnLst/>
                <a:rect l="l" t="t" r="r" b="b"/>
                <a:pathLst>
                  <a:path w="716" h="622" extrusionOk="0">
                    <a:moveTo>
                      <a:pt x="555" y="0"/>
                    </a:moveTo>
                    <a:cubicBezTo>
                      <a:pt x="528" y="0"/>
                      <a:pt x="500" y="10"/>
                      <a:pt x="477" y="33"/>
                    </a:cubicBezTo>
                    <a:cubicBezTo>
                      <a:pt x="334" y="176"/>
                      <a:pt x="179" y="319"/>
                      <a:pt x="48" y="474"/>
                    </a:cubicBezTo>
                    <a:cubicBezTo>
                      <a:pt x="1" y="540"/>
                      <a:pt x="52" y="622"/>
                      <a:pt x="117" y="622"/>
                    </a:cubicBezTo>
                    <a:cubicBezTo>
                      <a:pt x="133" y="622"/>
                      <a:pt x="150" y="617"/>
                      <a:pt x="167" y="605"/>
                    </a:cubicBezTo>
                    <a:cubicBezTo>
                      <a:pt x="334" y="474"/>
                      <a:pt x="489" y="319"/>
                      <a:pt x="643" y="164"/>
                    </a:cubicBezTo>
                    <a:cubicBezTo>
                      <a:pt x="715" y="92"/>
                      <a:pt x="638" y="0"/>
                      <a:pt x="555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7" name="Google Shape;1607;p28"/>
              <p:cNvSpPr/>
              <p:nvPr/>
            </p:nvSpPr>
            <p:spPr>
              <a:xfrm>
                <a:off x="5942575" y="4011150"/>
                <a:ext cx="30125" cy="50500"/>
              </a:xfrm>
              <a:custGeom>
                <a:avLst/>
                <a:gdLst/>
                <a:ahLst/>
                <a:cxnLst/>
                <a:rect l="l" t="t" r="r" b="b"/>
                <a:pathLst>
                  <a:path w="1205" h="2020" extrusionOk="0">
                    <a:moveTo>
                      <a:pt x="1128" y="0"/>
                    </a:moveTo>
                    <a:cubicBezTo>
                      <a:pt x="1113" y="0"/>
                      <a:pt x="1099" y="6"/>
                      <a:pt x="1089" y="20"/>
                    </a:cubicBezTo>
                    <a:cubicBezTo>
                      <a:pt x="708" y="615"/>
                      <a:pt x="470" y="1282"/>
                      <a:pt x="53" y="1865"/>
                    </a:cubicBezTo>
                    <a:cubicBezTo>
                      <a:pt x="0" y="1936"/>
                      <a:pt x="65" y="2019"/>
                      <a:pt x="136" y="2019"/>
                    </a:cubicBezTo>
                    <a:cubicBezTo>
                      <a:pt x="160" y="2019"/>
                      <a:pt x="186" y="2009"/>
                      <a:pt x="208" y="1984"/>
                    </a:cubicBezTo>
                    <a:cubicBezTo>
                      <a:pt x="624" y="1449"/>
                      <a:pt x="1113" y="770"/>
                      <a:pt x="1196" y="79"/>
                    </a:cubicBezTo>
                    <a:cubicBezTo>
                      <a:pt x="1204" y="37"/>
                      <a:pt x="1164" y="0"/>
                      <a:pt x="1128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8" name="Google Shape;1608;p28"/>
              <p:cNvSpPr/>
              <p:nvPr/>
            </p:nvSpPr>
            <p:spPr>
              <a:xfrm>
                <a:off x="5984350" y="3969775"/>
                <a:ext cx="12850" cy="23475"/>
              </a:xfrm>
              <a:custGeom>
                <a:avLst/>
                <a:gdLst/>
                <a:ahLst/>
                <a:cxnLst/>
                <a:rect l="l" t="t" r="r" b="b"/>
                <a:pathLst>
                  <a:path w="514" h="939" extrusionOk="0">
                    <a:moveTo>
                      <a:pt x="370" y="0"/>
                    </a:moveTo>
                    <a:cubicBezTo>
                      <a:pt x="341" y="0"/>
                      <a:pt x="310" y="15"/>
                      <a:pt x="299" y="44"/>
                    </a:cubicBezTo>
                    <a:cubicBezTo>
                      <a:pt x="215" y="306"/>
                      <a:pt x="192" y="556"/>
                      <a:pt x="49" y="794"/>
                    </a:cubicBezTo>
                    <a:cubicBezTo>
                      <a:pt x="0" y="874"/>
                      <a:pt x="66" y="939"/>
                      <a:pt x="136" y="939"/>
                    </a:cubicBezTo>
                    <a:cubicBezTo>
                      <a:pt x="170" y="939"/>
                      <a:pt x="204" y="924"/>
                      <a:pt x="227" y="889"/>
                    </a:cubicBezTo>
                    <a:cubicBezTo>
                      <a:pt x="370" y="651"/>
                      <a:pt x="513" y="329"/>
                      <a:pt x="442" y="56"/>
                    </a:cubicBezTo>
                    <a:cubicBezTo>
                      <a:pt x="435" y="18"/>
                      <a:pt x="403" y="0"/>
                      <a:pt x="370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09" name="Google Shape;1609;p28"/>
              <p:cNvSpPr/>
              <p:nvPr/>
            </p:nvSpPr>
            <p:spPr>
              <a:xfrm>
                <a:off x="5927100" y="3958275"/>
                <a:ext cx="25375" cy="18125"/>
              </a:xfrm>
              <a:custGeom>
                <a:avLst/>
                <a:gdLst/>
                <a:ahLst/>
                <a:cxnLst/>
                <a:rect l="l" t="t" r="r" b="b"/>
                <a:pathLst>
                  <a:path w="1015" h="725" extrusionOk="0">
                    <a:moveTo>
                      <a:pt x="899" y="0"/>
                    </a:moveTo>
                    <a:cubicBezTo>
                      <a:pt x="884" y="0"/>
                      <a:pt x="867" y="5"/>
                      <a:pt x="851" y="16"/>
                    </a:cubicBezTo>
                    <a:cubicBezTo>
                      <a:pt x="577" y="170"/>
                      <a:pt x="255" y="325"/>
                      <a:pt x="53" y="575"/>
                    </a:cubicBezTo>
                    <a:cubicBezTo>
                      <a:pt x="1" y="627"/>
                      <a:pt x="49" y="725"/>
                      <a:pt x="117" y="725"/>
                    </a:cubicBezTo>
                    <a:cubicBezTo>
                      <a:pt x="127" y="725"/>
                      <a:pt x="137" y="723"/>
                      <a:pt x="148" y="718"/>
                    </a:cubicBezTo>
                    <a:cubicBezTo>
                      <a:pt x="446" y="599"/>
                      <a:pt x="696" y="361"/>
                      <a:pt x="946" y="158"/>
                    </a:cubicBezTo>
                    <a:cubicBezTo>
                      <a:pt x="1014" y="100"/>
                      <a:pt x="970" y="0"/>
                      <a:pt x="899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10" name="Google Shape;1610;p28"/>
              <p:cNvSpPr/>
              <p:nvPr/>
            </p:nvSpPr>
            <p:spPr>
              <a:xfrm>
                <a:off x="6058950" y="3741550"/>
                <a:ext cx="10275" cy="14800"/>
              </a:xfrm>
              <a:custGeom>
                <a:avLst/>
                <a:gdLst/>
                <a:ahLst/>
                <a:cxnLst/>
                <a:rect l="l" t="t" r="r" b="b"/>
                <a:pathLst>
                  <a:path w="411" h="592" extrusionOk="0">
                    <a:moveTo>
                      <a:pt x="306" y="1"/>
                    </a:moveTo>
                    <a:cubicBezTo>
                      <a:pt x="279" y="1"/>
                      <a:pt x="252" y="13"/>
                      <a:pt x="232" y="41"/>
                    </a:cubicBezTo>
                    <a:cubicBezTo>
                      <a:pt x="160" y="184"/>
                      <a:pt x="77" y="326"/>
                      <a:pt x="18" y="481"/>
                    </a:cubicBezTo>
                    <a:cubicBezTo>
                      <a:pt x="0" y="533"/>
                      <a:pt x="46" y="592"/>
                      <a:pt x="96" y="592"/>
                    </a:cubicBezTo>
                    <a:cubicBezTo>
                      <a:pt x="114" y="592"/>
                      <a:pt x="132" y="584"/>
                      <a:pt x="149" y="565"/>
                    </a:cubicBezTo>
                    <a:cubicBezTo>
                      <a:pt x="244" y="422"/>
                      <a:pt x="303" y="267"/>
                      <a:pt x="387" y="112"/>
                    </a:cubicBezTo>
                    <a:cubicBezTo>
                      <a:pt x="410" y="49"/>
                      <a:pt x="360" y="1"/>
                      <a:pt x="306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1611" name="Google Shape;1611;p28"/>
              <p:cNvSpPr/>
              <p:nvPr/>
            </p:nvSpPr>
            <p:spPr>
              <a:xfrm>
                <a:off x="6009675" y="3727325"/>
                <a:ext cx="16100" cy="31650"/>
              </a:xfrm>
              <a:custGeom>
                <a:avLst/>
                <a:gdLst/>
                <a:ahLst/>
                <a:cxnLst/>
                <a:rect l="l" t="t" r="r" b="b"/>
                <a:pathLst>
                  <a:path w="644" h="1266" extrusionOk="0">
                    <a:moveTo>
                      <a:pt x="184" y="1"/>
                    </a:moveTo>
                    <a:cubicBezTo>
                      <a:pt x="146" y="1"/>
                      <a:pt x="107" y="22"/>
                      <a:pt x="95" y="62"/>
                    </a:cubicBezTo>
                    <a:cubicBezTo>
                      <a:pt x="0" y="467"/>
                      <a:pt x="179" y="919"/>
                      <a:pt x="429" y="1229"/>
                    </a:cubicBezTo>
                    <a:cubicBezTo>
                      <a:pt x="452" y="1255"/>
                      <a:pt x="480" y="1266"/>
                      <a:pt x="507" y="1266"/>
                    </a:cubicBezTo>
                    <a:cubicBezTo>
                      <a:pt x="579" y="1266"/>
                      <a:pt x="644" y="1191"/>
                      <a:pt x="584" y="1122"/>
                    </a:cubicBezTo>
                    <a:cubicBezTo>
                      <a:pt x="334" y="800"/>
                      <a:pt x="286" y="467"/>
                      <a:pt x="262" y="74"/>
                    </a:cubicBezTo>
                    <a:cubicBezTo>
                      <a:pt x="262" y="25"/>
                      <a:pt x="224" y="1"/>
                      <a:pt x="184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1612" name="Google Shape;1612;p28"/>
            <p:cNvSpPr/>
            <p:nvPr/>
          </p:nvSpPr>
          <p:spPr>
            <a:xfrm>
              <a:off x="4032963" y="4531125"/>
              <a:ext cx="55400" cy="55100"/>
            </a:xfrm>
            <a:custGeom>
              <a:avLst/>
              <a:gdLst/>
              <a:ahLst/>
              <a:cxnLst/>
              <a:rect l="l" t="t" r="r" b="b"/>
              <a:pathLst>
                <a:path w="2216" h="2204" extrusionOk="0">
                  <a:moveTo>
                    <a:pt x="1108" y="1"/>
                  </a:moveTo>
                  <a:cubicBezTo>
                    <a:pt x="501" y="1"/>
                    <a:pt x="1" y="489"/>
                    <a:pt x="1" y="1096"/>
                  </a:cubicBezTo>
                  <a:cubicBezTo>
                    <a:pt x="1" y="1715"/>
                    <a:pt x="501" y="2203"/>
                    <a:pt x="1108" y="2203"/>
                  </a:cubicBezTo>
                  <a:cubicBezTo>
                    <a:pt x="1715" y="2203"/>
                    <a:pt x="2215" y="1715"/>
                    <a:pt x="2215" y="1096"/>
                  </a:cubicBezTo>
                  <a:cubicBezTo>
                    <a:pt x="2215" y="489"/>
                    <a:pt x="1715" y="1"/>
                    <a:pt x="1108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13" name="Google Shape;1613;p28"/>
            <p:cNvSpPr/>
            <p:nvPr/>
          </p:nvSpPr>
          <p:spPr>
            <a:xfrm>
              <a:off x="4522975" y="4468588"/>
              <a:ext cx="27725" cy="27700"/>
            </a:xfrm>
            <a:custGeom>
              <a:avLst/>
              <a:gdLst/>
              <a:ahLst/>
              <a:cxnLst/>
              <a:rect l="l" t="t" r="r" b="b"/>
              <a:pathLst>
                <a:path w="1109" h="1108" extrusionOk="0">
                  <a:moveTo>
                    <a:pt x="549" y="0"/>
                  </a:moveTo>
                  <a:cubicBezTo>
                    <a:pt x="251" y="0"/>
                    <a:pt x="1" y="250"/>
                    <a:pt x="1" y="560"/>
                  </a:cubicBezTo>
                  <a:cubicBezTo>
                    <a:pt x="1" y="858"/>
                    <a:pt x="251" y="1108"/>
                    <a:pt x="549" y="1108"/>
                  </a:cubicBezTo>
                  <a:cubicBezTo>
                    <a:pt x="858" y="1108"/>
                    <a:pt x="1108" y="858"/>
                    <a:pt x="1108" y="560"/>
                  </a:cubicBezTo>
                  <a:cubicBezTo>
                    <a:pt x="1108" y="250"/>
                    <a:pt x="858" y="0"/>
                    <a:pt x="549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1614" name="Google Shape;1614;p28"/>
            <p:cNvSpPr/>
            <p:nvPr/>
          </p:nvSpPr>
          <p:spPr>
            <a:xfrm>
              <a:off x="5192830" y="845239"/>
              <a:ext cx="27700" cy="27725"/>
            </a:xfrm>
            <a:custGeom>
              <a:avLst/>
              <a:gdLst/>
              <a:ahLst/>
              <a:cxnLst/>
              <a:rect l="l" t="t" r="r" b="b"/>
              <a:pathLst>
                <a:path w="1108" h="1109" extrusionOk="0">
                  <a:moveTo>
                    <a:pt x="560" y="1"/>
                  </a:moveTo>
                  <a:cubicBezTo>
                    <a:pt x="251" y="1"/>
                    <a:pt x="1" y="251"/>
                    <a:pt x="1" y="549"/>
                  </a:cubicBezTo>
                  <a:cubicBezTo>
                    <a:pt x="1" y="858"/>
                    <a:pt x="251" y="1108"/>
                    <a:pt x="560" y="1108"/>
                  </a:cubicBezTo>
                  <a:cubicBezTo>
                    <a:pt x="858" y="1108"/>
                    <a:pt x="1108" y="858"/>
                    <a:pt x="1108" y="549"/>
                  </a:cubicBezTo>
                  <a:cubicBezTo>
                    <a:pt x="1108" y="251"/>
                    <a:pt x="858" y="1"/>
                    <a:pt x="56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750" name="タイトル 1">
            <a:extLst>
              <a:ext uri="{FF2B5EF4-FFF2-40B4-BE49-F238E27FC236}">
                <a16:creationId xmlns:a16="http://schemas.microsoft.com/office/drawing/2014/main" id="{B23A9228-00C8-4D0A-80BD-80EBEDC25D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0329" y="1341141"/>
            <a:ext cx="8541793" cy="3686015"/>
          </a:xfrm>
        </p:spPr>
        <p:txBody>
          <a:bodyPr rtlCol="0">
            <a:normAutofit/>
          </a:bodyPr>
          <a:lstStyle/>
          <a:p>
            <a:r>
              <a:rPr lang="en-US" altLang="ja" sz="8000" dirty="0">
                <a:latin typeface="MS Mincho" panose="02020609040205080304" pitchFamily="17" charset="-128"/>
                <a:ea typeface="MS Mincho" panose="02020609040205080304" pitchFamily="17" charset="-128"/>
              </a:rPr>
              <a:t>Digital content</a:t>
            </a:r>
            <a:endParaRPr lang="ja" sz="8000" dirty="0">
              <a:latin typeface="MS Mincho" panose="02020609040205080304" pitchFamily="17" charset="-128"/>
              <a:ea typeface="MS Mincho" panose="02020609040205080304" pitchFamily="17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1965DA6C-E421-4EC6-A9A7-7B8BD9D88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How to make digital content?</a:t>
            </a:r>
            <a:endParaRPr lang="ja-JP" altLang="en-US" dirty="0"/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2CAD5F1-C823-45A5-AAC2-CF5C8996FB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n"/>
            </a:pPr>
            <a:r>
              <a:rPr lang="en-US" altLang="ja-JP" dirty="0"/>
              <a:t>Make clear content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en-US" altLang="ja-JP" dirty="0"/>
              <a:t>Using zoom recording video 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en-US" altLang="ja-JP" dirty="0"/>
              <a:t>Take 5mn to make a video</a:t>
            </a:r>
          </a:p>
          <a:p>
            <a:pPr>
              <a:buFont typeface="Wingdings" panose="05000000000000000000" pitchFamily="2" charset="2"/>
              <a:buChar char="n"/>
            </a:pPr>
            <a:r>
              <a:rPr lang="en-US" altLang="ja-JP" dirty="0"/>
              <a:t>Make clear voice </a:t>
            </a:r>
          </a:p>
          <a:p>
            <a:endParaRPr lang="en-US" altLang="ja-JP" dirty="0"/>
          </a:p>
          <a:p>
            <a:endParaRPr lang="ja-JP" alt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D8BB288-6F35-40FC-9468-F2D5824A8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2022/10/9</a:t>
            </a:fld>
            <a:endParaRPr 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FC0100A-5D88-4327-86F2-12D7B038AE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5882" y="2879866"/>
            <a:ext cx="6025088" cy="2852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650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E1745D8-5822-4243-B2D3-38C2E6214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2022/10/9</a:t>
            </a:fld>
            <a:endParaRPr lang="en-US" dirty="0"/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65C532C5-1E89-955C-F7D6-1DFA183197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1062037"/>
            <a:ext cx="6534150" cy="4733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7739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7" name="Google Shape;3577;p49"/>
          <p:cNvSpPr/>
          <p:nvPr/>
        </p:nvSpPr>
        <p:spPr>
          <a:xfrm>
            <a:off x="1490877" y="2113521"/>
            <a:ext cx="4111596" cy="952225"/>
          </a:xfrm>
          <a:custGeom>
            <a:avLst/>
            <a:gdLst/>
            <a:ahLst/>
            <a:cxnLst/>
            <a:rect l="l" t="t" r="r" b="b"/>
            <a:pathLst>
              <a:path w="190941" h="44221" extrusionOk="0">
                <a:moveTo>
                  <a:pt x="10918" y="1"/>
                </a:moveTo>
                <a:cubicBezTo>
                  <a:pt x="4882" y="1"/>
                  <a:pt x="0" y="4894"/>
                  <a:pt x="0" y="10931"/>
                </a:cubicBezTo>
                <a:lnTo>
                  <a:pt x="0" y="33303"/>
                </a:lnTo>
                <a:cubicBezTo>
                  <a:pt x="0" y="39327"/>
                  <a:pt x="4882" y="44221"/>
                  <a:pt x="10918" y="44221"/>
                </a:cubicBezTo>
                <a:lnTo>
                  <a:pt x="180023" y="44221"/>
                </a:lnTo>
                <a:cubicBezTo>
                  <a:pt x="186047" y="44221"/>
                  <a:pt x="190941" y="39327"/>
                  <a:pt x="190941" y="33303"/>
                </a:cubicBezTo>
                <a:lnTo>
                  <a:pt x="190941" y="10931"/>
                </a:lnTo>
                <a:cubicBezTo>
                  <a:pt x="190941" y="4894"/>
                  <a:pt x="186047" y="1"/>
                  <a:pt x="180023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78" name="Google Shape;3578;p49"/>
          <p:cNvSpPr/>
          <p:nvPr/>
        </p:nvSpPr>
        <p:spPr>
          <a:xfrm>
            <a:off x="1490867" y="2113534"/>
            <a:ext cx="843253" cy="952225"/>
          </a:xfrm>
          <a:custGeom>
            <a:avLst/>
            <a:gdLst/>
            <a:ahLst/>
            <a:cxnLst/>
            <a:rect l="l" t="t" r="r" b="b"/>
            <a:pathLst>
              <a:path w="31147" h="44221" extrusionOk="0">
                <a:moveTo>
                  <a:pt x="10918" y="1"/>
                </a:moveTo>
                <a:cubicBezTo>
                  <a:pt x="4882" y="1"/>
                  <a:pt x="0" y="4894"/>
                  <a:pt x="0" y="10919"/>
                </a:cubicBezTo>
                <a:lnTo>
                  <a:pt x="0" y="33303"/>
                </a:lnTo>
                <a:cubicBezTo>
                  <a:pt x="0" y="39327"/>
                  <a:pt x="4882" y="44221"/>
                  <a:pt x="10918" y="44221"/>
                </a:cubicBezTo>
                <a:lnTo>
                  <a:pt x="18288" y="44221"/>
                </a:lnTo>
                <a:lnTo>
                  <a:pt x="24717" y="33160"/>
                </a:lnTo>
                <a:lnTo>
                  <a:pt x="31147" y="22111"/>
                </a:lnTo>
                <a:lnTo>
                  <a:pt x="24717" y="11062"/>
                </a:lnTo>
                <a:lnTo>
                  <a:pt x="1828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>
                <a:solidFill>
                  <a:srgbClr val="FFFFFF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01</a:t>
            </a:r>
            <a:endParaRPr sz="2667" kern="0">
              <a:solidFill>
                <a:srgbClr val="FFFFFF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3579" name="Google Shape;3579;p49"/>
          <p:cNvSpPr txBox="1">
            <a:spLocks noGrp="1"/>
          </p:cNvSpPr>
          <p:nvPr>
            <p:ph type="title"/>
          </p:nvPr>
        </p:nvSpPr>
        <p:spPr>
          <a:xfrm>
            <a:off x="951200" y="676911"/>
            <a:ext cx="10289600" cy="746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r>
              <a:rPr lang="en-US" dirty="0"/>
              <a:t>B</a:t>
            </a:r>
            <a:r>
              <a:rPr lang="en" dirty="0"/>
              <a:t>enefit of digital content</a:t>
            </a:r>
            <a:endParaRPr dirty="0"/>
          </a:p>
        </p:txBody>
      </p:sp>
      <p:sp>
        <p:nvSpPr>
          <p:cNvPr id="3582" name="Google Shape;3582;p49"/>
          <p:cNvSpPr/>
          <p:nvPr/>
        </p:nvSpPr>
        <p:spPr>
          <a:xfrm>
            <a:off x="2334167" y="2408833"/>
            <a:ext cx="3018800" cy="3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  <a:buSzPts val="1100"/>
            </a:pPr>
            <a:endParaRPr sz="2133" kern="0" dirty="0">
              <a:solidFill>
                <a:srgbClr val="FFFFFF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  <p:sp>
        <p:nvSpPr>
          <p:cNvPr id="3583" name="Google Shape;3583;p49"/>
          <p:cNvSpPr/>
          <p:nvPr/>
        </p:nvSpPr>
        <p:spPr>
          <a:xfrm>
            <a:off x="1490877" y="3370054"/>
            <a:ext cx="4111596" cy="952225"/>
          </a:xfrm>
          <a:custGeom>
            <a:avLst/>
            <a:gdLst/>
            <a:ahLst/>
            <a:cxnLst/>
            <a:rect l="l" t="t" r="r" b="b"/>
            <a:pathLst>
              <a:path w="190941" h="44221" extrusionOk="0">
                <a:moveTo>
                  <a:pt x="10918" y="1"/>
                </a:moveTo>
                <a:cubicBezTo>
                  <a:pt x="4882" y="1"/>
                  <a:pt x="0" y="4894"/>
                  <a:pt x="0" y="10931"/>
                </a:cubicBezTo>
                <a:lnTo>
                  <a:pt x="0" y="33303"/>
                </a:lnTo>
                <a:cubicBezTo>
                  <a:pt x="0" y="39327"/>
                  <a:pt x="4882" y="44221"/>
                  <a:pt x="10918" y="44221"/>
                </a:cubicBezTo>
                <a:lnTo>
                  <a:pt x="180023" y="44221"/>
                </a:lnTo>
                <a:cubicBezTo>
                  <a:pt x="186047" y="44221"/>
                  <a:pt x="190941" y="39327"/>
                  <a:pt x="190941" y="33303"/>
                </a:cubicBezTo>
                <a:lnTo>
                  <a:pt x="190941" y="10931"/>
                </a:lnTo>
                <a:cubicBezTo>
                  <a:pt x="190941" y="4894"/>
                  <a:pt x="186047" y="1"/>
                  <a:pt x="180023" y="1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84" name="Google Shape;3584;p49"/>
          <p:cNvSpPr/>
          <p:nvPr/>
        </p:nvSpPr>
        <p:spPr>
          <a:xfrm>
            <a:off x="1490867" y="3370056"/>
            <a:ext cx="843253" cy="952225"/>
          </a:xfrm>
          <a:custGeom>
            <a:avLst/>
            <a:gdLst/>
            <a:ahLst/>
            <a:cxnLst/>
            <a:rect l="l" t="t" r="r" b="b"/>
            <a:pathLst>
              <a:path w="31147" h="44221" extrusionOk="0">
                <a:moveTo>
                  <a:pt x="10918" y="1"/>
                </a:moveTo>
                <a:cubicBezTo>
                  <a:pt x="4882" y="1"/>
                  <a:pt x="0" y="4894"/>
                  <a:pt x="0" y="10919"/>
                </a:cubicBezTo>
                <a:lnTo>
                  <a:pt x="0" y="33303"/>
                </a:lnTo>
                <a:cubicBezTo>
                  <a:pt x="0" y="39327"/>
                  <a:pt x="4882" y="44221"/>
                  <a:pt x="10918" y="44221"/>
                </a:cubicBezTo>
                <a:lnTo>
                  <a:pt x="18288" y="44221"/>
                </a:lnTo>
                <a:lnTo>
                  <a:pt x="24717" y="33160"/>
                </a:lnTo>
                <a:lnTo>
                  <a:pt x="31147" y="22111"/>
                </a:lnTo>
                <a:lnTo>
                  <a:pt x="24717" y="11062"/>
                </a:lnTo>
                <a:lnTo>
                  <a:pt x="1828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>
                <a:solidFill>
                  <a:srgbClr val="FFFFFF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02</a:t>
            </a: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85" name="Google Shape;3585;p49"/>
          <p:cNvSpPr/>
          <p:nvPr/>
        </p:nvSpPr>
        <p:spPr>
          <a:xfrm>
            <a:off x="2334167" y="3665367"/>
            <a:ext cx="3018800" cy="3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  <a:buSzPts val="1100"/>
            </a:pPr>
            <a:r>
              <a:rPr lang="en-US" sz="2133" kern="0" dirty="0">
                <a:solidFill>
                  <a:srgbClr val="FFFFFF"/>
                </a:solidFill>
                <a:latin typeface="Catamaran"/>
                <a:ea typeface="Catamaran"/>
                <a:cs typeface="Catamaran"/>
                <a:sym typeface="Catamaran"/>
              </a:rPr>
              <a:t>F</a:t>
            </a:r>
            <a:r>
              <a:rPr lang="en" sz="2133" kern="0" dirty="0">
                <a:solidFill>
                  <a:srgbClr val="FFFFFF"/>
                </a:solidFill>
                <a:latin typeface="Catamaran"/>
                <a:ea typeface="Catamaran"/>
                <a:cs typeface="Catamaran"/>
                <a:sym typeface="Catamaran"/>
              </a:rPr>
              <a:t>lexibility learning</a:t>
            </a:r>
            <a:endParaRPr sz="2133" kern="0" dirty="0">
              <a:solidFill>
                <a:srgbClr val="FFFFFF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  <p:sp>
        <p:nvSpPr>
          <p:cNvPr id="3586" name="Google Shape;3586;p49"/>
          <p:cNvSpPr/>
          <p:nvPr/>
        </p:nvSpPr>
        <p:spPr>
          <a:xfrm>
            <a:off x="1490877" y="4626588"/>
            <a:ext cx="4111596" cy="952225"/>
          </a:xfrm>
          <a:custGeom>
            <a:avLst/>
            <a:gdLst/>
            <a:ahLst/>
            <a:cxnLst/>
            <a:rect l="l" t="t" r="r" b="b"/>
            <a:pathLst>
              <a:path w="190941" h="44221" extrusionOk="0">
                <a:moveTo>
                  <a:pt x="10918" y="1"/>
                </a:moveTo>
                <a:cubicBezTo>
                  <a:pt x="4882" y="1"/>
                  <a:pt x="0" y="4894"/>
                  <a:pt x="0" y="10931"/>
                </a:cubicBezTo>
                <a:lnTo>
                  <a:pt x="0" y="33303"/>
                </a:lnTo>
                <a:cubicBezTo>
                  <a:pt x="0" y="39327"/>
                  <a:pt x="4882" y="44221"/>
                  <a:pt x="10918" y="44221"/>
                </a:cubicBezTo>
                <a:lnTo>
                  <a:pt x="180023" y="44221"/>
                </a:lnTo>
                <a:cubicBezTo>
                  <a:pt x="186047" y="44221"/>
                  <a:pt x="190941" y="39327"/>
                  <a:pt x="190941" y="33303"/>
                </a:cubicBezTo>
                <a:lnTo>
                  <a:pt x="190941" y="10931"/>
                </a:lnTo>
                <a:cubicBezTo>
                  <a:pt x="190941" y="4894"/>
                  <a:pt x="186047" y="1"/>
                  <a:pt x="180023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  <p:sp>
        <p:nvSpPr>
          <p:cNvPr id="3587" name="Google Shape;3587;p49"/>
          <p:cNvSpPr/>
          <p:nvPr/>
        </p:nvSpPr>
        <p:spPr>
          <a:xfrm>
            <a:off x="1490867" y="4626577"/>
            <a:ext cx="843253" cy="952225"/>
          </a:xfrm>
          <a:custGeom>
            <a:avLst/>
            <a:gdLst/>
            <a:ahLst/>
            <a:cxnLst/>
            <a:rect l="l" t="t" r="r" b="b"/>
            <a:pathLst>
              <a:path w="31147" h="44221" extrusionOk="0">
                <a:moveTo>
                  <a:pt x="10918" y="1"/>
                </a:moveTo>
                <a:cubicBezTo>
                  <a:pt x="4882" y="1"/>
                  <a:pt x="0" y="4894"/>
                  <a:pt x="0" y="10919"/>
                </a:cubicBezTo>
                <a:lnTo>
                  <a:pt x="0" y="33303"/>
                </a:lnTo>
                <a:cubicBezTo>
                  <a:pt x="0" y="39327"/>
                  <a:pt x="4882" y="44221"/>
                  <a:pt x="10918" y="44221"/>
                </a:cubicBezTo>
                <a:lnTo>
                  <a:pt x="18288" y="44221"/>
                </a:lnTo>
                <a:lnTo>
                  <a:pt x="24717" y="33160"/>
                </a:lnTo>
                <a:lnTo>
                  <a:pt x="31147" y="22111"/>
                </a:lnTo>
                <a:lnTo>
                  <a:pt x="24717" y="11062"/>
                </a:lnTo>
                <a:lnTo>
                  <a:pt x="18288" y="1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r>
              <a:rPr lang="en" sz="2667" kern="0">
                <a:solidFill>
                  <a:srgbClr val="FFFFFF"/>
                </a:solidFill>
                <a:latin typeface="Dancing Script"/>
                <a:ea typeface="Dancing Script"/>
                <a:cs typeface="Dancing Script"/>
                <a:sym typeface="Dancing Script"/>
              </a:rPr>
              <a:t>03</a:t>
            </a:r>
            <a:endParaRPr sz="2667" kern="0">
              <a:solidFill>
                <a:srgbClr val="FFFFFF"/>
              </a:solidFill>
              <a:latin typeface="Dancing Script"/>
              <a:ea typeface="Dancing Script"/>
              <a:cs typeface="Dancing Script"/>
              <a:sym typeface="Dancing Script"/>
            </a:endParaRPr>
          </a:p>
        </p:txBody>
      </p:sp>
      <p:sp>
        <p:nvSpPr>
          <p:cNvPr id="3588" name="Google Shape;3588;p49"/>
          <p:cNvSpPr/>
          <p:nvPr/>
        </p:nvSpPr>
        <p:spPr>
          <a:xfrm>
            <a:off x="2334167" y="4921900"/>
            <a:ext cx="3018800" cy="36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algn="ctr" defTabSz="1219170">
              <a:buClr>
                <a:srgbClr val="000000"/>
              </a:buClr>
              <a:buSzPts val="1100"/>
            </a:pPr>
            <a:r>
              <a:rPr lang="en-US" sz="2133" kern="0" dirty="0">
                <a:solidFill>
                  <a:srgbClr val="FFFFFF"/>
                </a:solidFill>
                <a:latin typeface="Catamaran"/>
                <a:ea typeface="Catamaran"/>
                <a:cs typeface="Catamaran"/>
                <a:sym typeface="Catamaran"/>
              </a:rPr>
              <a:t>S</a:t>
            </a:r>
            <a:r>
              <a:rPr lang="en" sz="2133" kern="0" dirty="0">
                <a:solidFill>
                  <a:srgbClr val="FFFFFF"/>
                </a:solidFill>
                <a:latin typeface="Catamaran"/>
                <a:ea typeface="Catamaran"/>
                <a:cs typeface="Catamaran"/>
                <a:sym typeface="Catamaran"/>
              </a:rPr>
              <a:t>tudent engaging</a:t>
            </a:r>
            <a:endParaRPr sz="2133" kern="0" dirty="0">
              <a:solidFill>
                <a:srgbClr val="FFFFFF"/>
              </a:solidFill>
              <a:latin typeface="Catamaran"/>
              <a:ea typeface="Catamaran"/>
              <a:cs typeface="Catamaran"/>
              <a:sym typeface="Catamaran"/>
            </a:endParaRPr>
          </a:p>
        </p:txBody>
      </p:sp>
      <p:grpSp>
        <p:nvGrpSpPr>
          <p:cNvPr id="3589" name="Google Shape;3589;p49"/>
          <p:cNvGrpSpPr/>
          <p:nvPr/>
        </p:nvGrpSpPr>
        <p:grpSpPr>
          <a:xfrm rot="-6857192">
            <a:off x="10607468" y="-483696"/>
            <a:ext cx="1567333" cy="2668333"/>
            <a:chOff x="6310450" y="-573475"/>
            <a:chExt cx="1175500" cy="2001250"/>
          </a:xfrm>
        </p:grpSpPr>
        <p:grpSp>
          <p:nvGrpSpPr>
            <p:cNvPr id="3590" name="Google Shape;3590;p49"/>
            <p:cNvGrpSpPr/>
            <p:nvPr/>
          </p:nvGrpSpPr>
          <p:grpSpPr>
            <a:xfrm>
              <a:off x="6600925" y="-573475"/>
              <a:ext cx="756950" cy="2001250"/>
              <a:chOff x="3069725" y="2797200"/>
              <a:chExt cx="756950" cy="2001250"/>
            </a:xfrm>
          </p:grpSpPr>
          <p:sp>
            <p:nvSpPr>
              <p:cNvPr id="3591" name="Google Shape;3591;p49"/>
              <p:cNvSpPr/>
              <p:nvPr/>
            </p:nvSpPr>
            <p:spPr>
              <a:xfrm>
                <a:off x="3511650" y="3591300"/>
                <a:ext cx="56650" cy="35225"/>
              </a:xfrm>
              <a:custGeom>
                <a:avLst/>
                <a:gdLst/>
                <a:ahLst/>
                <a:cxnLst/>
                <a:rect l="l" t="t" r="r" b="b"/>
                <a:pathLst>
                  <a:path w="2266" h="1409" extrusionOk="0">
                    <a:moveTo>
                      <a:pt x="436" y="0"/>
                    </a:moveTo>
                    <a:cubicBezTo>
                      <a:pt x="104" y="0"/>
                      <a:pt x="1" y="568"/>
                      <a:pt x="373" y="717"/>
                    </a:cubicBezTo>
                    <a:cubicBezTo>
                      <a:pt x="681" y="845"/>
                      <a:pt x="989" y="973"/>
                      <a:pt x="1279" y="1137"/>
                    </a:cubicBezTo>
                    <a:lnTo>
                      <a:pt x="1279" y="1137"/>
                    </a:lnTo>
                    <a:cubicBezTo>
                      <a:pt x="1296" y="1149"/>
                      <a:pt x="1315" y="1160"/>
                      <a:pt x="1336" y="1169"/>
                    </a:cubicBezTo>
                    <a:lnTo>
                      <a:pt x="1336" y="1169"/>
                    </a:lnTo>
                    <a:cubicBezTo>
                      <a:pt x="1430" y="1224"/>
                      <a:pt x="1522" y="1283"/>
                      <a:pt x="1611" y="1348"/>
                    </a:cubicBezTo>
                    <a:cubicBezTo>
                      <a:pt x="1670" y="1390"/>
                      <a:pt x="1730" y="1408"/>
                      <a:pt x="1788" y="1408"/>
                    </a:cubicBezTo>
                    <a:cubicBezTo>
                      <a:pt x="2055" y="1408"/>
                      <a:pt x="2265" y="1013"/>
                      <a:pt x="2040" y="788"/>
                    </a:cubicBezTo>
                    <a:cubicBezTo>
                      <a:pt x="1914" y="674"/>
                      <a:pt x="1778" y="549"/>
                      <a:pt x="1620" y="507"/>
                    </a:cubicBezTo>
                    <a:lnTo>
                      <a:pt x="1620" y="507"/>
                    </a:lnTo>
                    <a:cubicBezTo>
                      <a:pt x="1284" y="318"/>
                      <a:pt x="924" y="175"/>
                      <a:pt x="564" y="26"/>
                    </a:cubicBezTo>
                    <a:cubicBezTo>
                      <a:pt x="518" y="8"/>
                      <a:pt x="475" y="0"/>
                      <a:pt x="436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592" name="Google Shape;3592;p49"/>
              <p:cNvSpPr/>
              <p:nvPr/>
            </p:nvSpPr>
            <p:spPr>
              <a:xfrm>
                <a:off x="3490675" y="3582400"/>
                <a:ext cx="93725" cy="54475"/>
              </a:xfrm>
              <a:custGeom>
                <a:avLst/>
                <a:gdLst/>
                <a:ahLst/>
                <a:cxnLst/>
                <a:rect l="l" t="t" r="r" b="b"/>
                <a:pathLst>
                  <a:path w="3749" h="2179" extrusionOk="0">
                    <a:moveTo>
                      <a:pt x="1328" y="779"/>
                    </a:moveTo>
                    <a:cubicBezTo>
                      <a:pt x="1648" y="842"/>
                      <a:pt x="1962" y="945"/>
                      <a:pt x="2248" y="1085"/>
                    </a:cubicBezTo>
                    <a:cubicBezTo>
                      <a:pt x="2426" y="1164"/>
                      <a:pt x="2579" y="1267"/>
                      <a:pt x="2667" y="1436"/>
                    </a:cubicBezTo>
                    <a:lnTo>
                      <a:pt x="2667" y="1436"/>
                    </a:lnTo>
                    <a:cubicBezTo>
                      <a:pt x="2237" y="1317"/>
                      <a:pt x="1752" y="1068"/>
                      <a:pt x="1328" y="779"/>
                    </a:cubicBezTo>
                    <a:close/>
                    <a:moveTo>
                      <a:pt x="2867" y="1466"/>
                    </a:moveTo>
                    <a:lnTo>
                      <a:pt x="2867" y="1466"/>
                    </a:lnTo>
                    <a:cubicBezTo>
                      <a:pt x="2866" y="1466"/>
                      <a:pt x="2864" y="1466"/>
                      <a:pt x="2862" y="1466"/>
                    </a:cubicBezTo>
                    <a:lnTo>
                      <a:pt x="2862" y="1466"/>
                    </a:lnTo>
                    <a:cubicBezTo>
                      <a:pt x="2864" y="1466"/>
                      <a:pt x="2865" y="1466"/>
                      <a:pt x="2867" y="1466"/>
                    </a:cubicBezTo>
                    <a:close/>
                    <a:moveTo>
                      <a:pt x="641" y="1"/>
                    </a:moveTo>
                    <a:cubicBezTo>
                      <a:pt x="471" y="1"/>
                      <a:pt x="367" y="100"/>
                      <a:pt x="327" y="224"/>
                    </a:cubicBezTo>
                    <a:lnTo>
                      <a:pt x="327" y="224"/>
                    </a:lnTo>
                    <a:cubicBezTo>
                      <a:pt x="124" y="318"/>
                      <a:pt x="1" y="591"/>
                      <a:pt x="212" y="787"/>
                    </a:cubicBezTo>
                    <a:cubicBezTo>
                      <a:pt x="581" y="1144"/>
                      <a:pt x="1069" y="1418"/>
                      <a:pt x="1510" y="1680"/>
                    </a:cubicBezTo>
                    <a:cubicBezTo>
                      <a:pt x="1850" y="1869"/>
                      <a:pt x="2348" y="2178"/>
                      <a:pt x="2795" y="2178"/>
                    </a:cubicBezTo>
                    <a:cubicBezTo>
                      <a:pt x="2911" y="2178"/>
                      <a:pt x="3024" y="2158"/>
                      <a:pt x="3129" y="2109"/>
                    </a:cubicBezTo>
                    <a:cubicBezTo>
                      <a:pt x="3748" y="1835"/>
                      <a:pt x="3308" y="977"/>
                      <a:pt x="2950" y="692"/>
                    </a:cubicBezTo>
                    <a:cubicBezTo>
                      <a:pt x="2343" y="204"/>
                      <a:pt x="1414" y="13"/>
                      <a:pt x="652" y="1"/>
                    </a:cubicBezTo>
                    <a:cubicBezTo>
                      <a:pt x="649" y="1"/>
                      <a:pt x="645" y="1"/>
                      <a:pt x="641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593" name="Google Shape;3593;p49"/>
              <p:cNvSpPr/>
              <p:nvPr/>
            </p:nvSpPr>
            <p:spPr>
              <a:xfrm>
                <a:off x="3174200" y="3166750"/>
                <a:ext cx="145575" cy="50800"/>
              </a:xfrm>
              <a:custGeom>
                <a:avLst/>
                <a:gdLst/>
                <a:ahLst/>
                <a:cxnLst/>
                <a:rect l="l" t="t" r="r" b="b"/>
                <a:pathLst>
                  <a:path w="5823" h="2032" extrusionOk="0">
                    <a:moveTo>
                      <a:pt x="2288" y="0"/>
                    </a:moveTo>
                    <a:cubicBezTo>
                      <a:pt x="2024" y="0"/>
                      <a:pt x="1761" y="20"/>
                      <a:pt x="1500" y="66"/>
                    </a:cubicBezTo>
                    <a:cubicBezTo>
                      <a:pt x="941" y="161"/>
                      <a:pt x="0" y="875"/>
                      <a:pt x="512" y="1494"/>
                    </a:cubicBezTo>
                    <a:cubicBezTo>
                      <a:pt x="909" y="1990"/>
                      <a:pt x="1786" y="2032"/>
                      <a:pt x="2453" y="2032"/>
                    </a:cubicBezTo>
                    <a:cubicBezTo>
                      <a:pt x="2586" y="2032"/>
                      <a:pt x="2711" y="2030"/>
                      <a:pt x="2822" y="2030"/>
                    </a:cubicBezTo>
                    <a:cubicBezTo>
                      <a:pt x="3715" y="2030"/>
                      <a:pt x="4775" y="1971"/>
                      <a:pt x="5584" y="1542"/>
                    </a:cubicBezTo>
                    <a:cubicBezTo>
                      <a:pt x="5822" y="1423"/>
                      <a:pt x="5787" y="1149"/>
                      <a:pt x="5644" y="994"/>
                    </a:cubicBezTo>
                    <a:cubicBezTo>
                      <a:pt x="5668" y="839"/>
                      <a:pt x="5596" y="673"/>
                      <a:pt x="5406" y="613"/>
                    </a:cubicBezTo>
                    <a:cubicBezTo>
                      <a:pt x="4416" y="318"/>
                      <a:pt x="3342" y="0"/>
                      <a:pt x="2288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594" name="Google Shape;3594;p49"/>
              <p:cNvSpPr/>
              <p:nvPr/>
            </p:nvSpPr>
            <p:spPr>
              <a:xfrm>
                <a:off x="3323925" y="3119925"/>
                <a:ext cx="66975" cy="119700"/>
              </a:xfrm>
              <a:custGeom>
                <a:avLst/>
                <a:gdLst/>
                <a:ahLst/>
                <a:cxnLst/>
                <a:rect l="l" t="t" r="r" b="b"/>
                <a:pathLst>
                  <a:path w="2679" h="4788" extrusionOk="0">
                    <a:moveTo>
                      <a:pt x="1019" y="1"/>
                    </a:moveTo>
                    <a:cubicBezTo>
                      <a:pt x="896" y="1"/>
                      <a:pt x="770" y="73"/>
                      <a:pt x="714" y="176"/>
                    </a:cubicBezTo>
                    <a:cubicBezTo>
                      <a:pt x="0" y="1486"/>
                      <a:pt x="548" y="2986"/>
                      <a:pt x="774" y="4344"/>
                    </a:cubicBezTo>
                    <a:cubicBezTo>
                      <a:pt x="786" y="4427"/>
                      <a:pt x="822" y="4475"/>
                      <a:pt x="857" y="4522"/>
                    </a:cubicBezTo>
                    <a:cubicBezTo>
                      <a:pt x="895" y="4691"/>
                      <a:pt x="1064" y="4788"/>
                      <a:pt x="1226" y="4788"/>
                    </a:cubicBezTo>
                    <a:cubicBezTo>
                      <a:pt x="1373" y="4788"/>
                      <a:pt x="1514" y="4709"/>
                      <a:pt x="1548" y="4534"/>
                    </a:cubicBezTo>
                    <a:cubicBezTo>
                      <a:pt x="1822" y="3046"/>
                      <a:pt x="2679" y="1165"/>
                      <a:pt x="1191" y="57"/>
                    </a:cubicBezTo>
                    <a:cubicBezTo>
                      <a:pt x="1140" y="18"/>
                      <a:pt x="1080" y="1"/>
                      <a:pt x="1019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595" name="Google Shape;3595;p49"/>
              <p:cNvSpPr/>
              <p:nvPr/>
            </p:nvSpPr>
            <p:spPr>
              <a:xfrm>
                <a:off x="3337000" y="2986425"/>
                <a:ext cx="88150" cy="87350"/>
              </a:xfrm>
              <a:custGeom>
                <a:avLst/>
                <a:gdLst/>
                <a:ahLst/>
                <a:cxnLst/>
                <a:rect l="l" t="t" r="r" b="b"/>
                <a:pathLst>
                  <a:path w="3526" h="3494" extrusionOk="0">
                    <a:moveTo>
                      <a:pt x="1001" y="1"/>
                    </a:moveTo>
                    <a:cubicBezTo>
                      <a:pt x="751" y="1"/>
                      <a:pt x="489" y="84"/>
                      <a:pt x="215" y="278"/>
                    </a:cubicBezTo>
                    <a:cubicBezTo>
                      <a:pt x="96" y="361"/>
                      <a:pt x="1" y="516"/>
                      <a:pt x="61" y="671"/>
                    </a:cubicBezTo>
                    <a:cubicBezTo>
                      <a:pt x="465" y="1897"/>
                      <a:pt x="1668" y="3195"/>
                      <a:pt x="2942" y="3480"/>
                    </a:cubicBezTo>
                    <a:cubicBezTo>
                      <a:pt x="2975" y="3489"/>
                      <a:pt x="3008" y="3493"/>
                      <a:pt x="3038" y="3493"/>
                    </a:cubicBezTo>
                    <a:cubicBezTo>
                      <a:pt x="3212" y="3493"/>
                      <a:pt x="3330" y="3359"/>
                      <a:pt x="3370" y="3207"/>
                    </a:cubicBezTo>
                    <a:cubicBezTo>
                      <a:pt x="3466" y="3123"/>
                      <a:pt x="3525" y="3004"/>
                      <a:pt x="3466" y="2861"/>
                    </a:cubicBezTo>
                    <a:cubicBezTo>
                      <a:pt x="3091" y="1916"/>
                      <a:pt x="2196" y="1"/>
                      <a:pt x="1001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596" name="Google Shape;3596;p49"/>
              <p:cNvSpPr/>
              <p:nvPr/>
            </p:nvSpPr>
            <p:spPr>
              <a:xfrm>
                <a:off x="3434050" y="2928575"/>
                <a:ext cx="75025" cy="59550"/>
              </a:xfrm>
              <a:custGeom>
                <a:avLst/>
                <a:gdLst/>
                <a:ahLst/>
                <a:cxnLst/>
                <a:rect l="l" t="t" r="r" b="b"/>
                <a:pathLst>
                  <a:path w="3001" h="2382" extrusionOk="0">
                    <a:moveTo>
                      <a:pt x="2067" y="1"/>
                    </a:moveTo>
                    <a:cubicBezTo>
                      <a:pt x="1689" y="1"/>
                      <a:pt x="1301" y="300"/>
                      <a:pt x="1036" y="520"/>
                    </a:cubicBezTo>
                    <a:cubicBezTo>
                      <a:pt x="655" y="853"/>
                      <a:pt x="167" y="1342"/>
                      <a:pt x="36" y="1854"/>
                    </a:cubicBezTo>
                    <a:cubicBezTo>
                      <a:pt x="0" y="2008"/>
                      <a:pt x="48" y="2115"/>
                      <a:pt x="143" y="2199"/>
                    </a:cubicBezTo>
                    <a:cubicBezTo>
                      <a:pt x="213" y="2313"/>
                      <a:pt x="361" y="2381"/>
                      <a:pt x="500" y="2381"/>
                    </a:cubicBezTo>
                    <a:cubicBezTo>
                      <a:pt x="550" y="2381"/>
                      <a:pt x="599" y="2372"/>
                      <a:pt x="643" y="2354"/>
                    </a:cubicBezTo>
                    <a:cubicBezTo>
                      <a:pt x="1203" y="2080"/>
                      <a:pt x="1846" y="1984"/>
                      <a:pt x="2358" y="1603"/>
                    </a:cubicBezTo>
                    <a:cubicBezTo>
                      <a:pt x="2834" y="1246"/>
                      <a:pt x="3001" y="508"/>
                      <a:pt x="2453" y="127"/>
                    </a:cubicBezTo>
                    <a:cubicBezTo>
                      <a:pt x="2330" y="38"/>
                      <a:pt x="2199" y="1"/>
                      <a:pt x="2067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597" name="Google Shape;3597;p49"/>
              <p:cNvSpPr/>
              <p:nvPr/>
            </p:nvSpPr>
            <p:spPr>
              <a:xfrm>
                <a:off x="3387350" y="2859575"/>
                <a:ext cx="67200" cy="65375"/>
              </a:xfrm>
              <a:custGeom>
                <a:avLst/>
                <a:gdLst/>
                <a:ahLst/>
                <a:cxnLst/>
                <a:rect l="l" t="t" r="r" b="b"/>
                <a:pathLst>
                  <a:path w="2688" h="2615" extrusionOk="0">
                    <a:moveTo>
                      <a:pt x="381" y="0"/>
                    </a:moveTo>
                    <a:cubicBezTo>
                      <a:pt x="188" y="0"/>
                      <a:pt x="0" y="128"/>
                      <a:pt x="11" y="351"/>
                    </a:cubicBezTo>
                    <a:cubicBezTo>
                      <a:pt x="59" y="1518"/>
                      <a:pt x="1178" y="2208"/>
                      <a:pt x="2142" y="2589"/>
                    </a:cubicBezTo>
                    <a:cubicBezTo>
                      <a:pt x="2187" y="2607"/>
                      <a:pt x="2229" y="2614"/>
                      <a:pt x="2268" y="2614"/>
                    </a:cubicBezTo>
                    <a:cubicBezTo>
                      <a:pt x="2580" y="2614"/>
                      <a:pt x="2687" y="2115"/>
                      <a:pt x="2380" y="1935"/>
                    </a:cubicBezTo>
                    <a:cubicBezTo>
                      <a:pt x="2392" y="1875"/>
                      <a:pt x="2380" y="1827"/>
                      <a:pt x="2357" y="1780"/>
                    </a:cubicBezTo>
                    <a:cubicBezTo>
                      <a:pt x="2011" y="994"/>
                      <a:pt x="1345" y="149"/>
                      <a:pt x="452" y="6"/>
                    </a:cubicBezTo>
                    <a:cubicBezTo>
                      <a:pt x="428" y="2"/>
                      <a:pt x="405" y="0"/>
                      <a:pt x="381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598" name="Google Shape;3598;p49"/>
              <p:cNvSpPr/>
              <p:nvPr/>
            </p:nvSpPr>
            <p:spPr>
              <a:xfrm>
                <a:off x="3460250" y="3105950"/>
                <a:ext cx="44950" cy="85975"/>
              </a:xfrm>
              <a:custGeom>
                <a:avLst/>
                <a:gdLst/>
                <a:ahLst/>
                <a:cxnLst/>
                <a:rect l="l" t="t" r="r" b="b"/>
                <a:pathLst>
                  <a:path w="1798" h="3439" extrusionOk="0">
                    <a:moveTo>
                      <a:pt x="764" y="1"/>
                    </a:moveTo>
                    <a:cubicBezTo>
                      <a:pt x="613" y="1"/>
                      <a:pt x="456" y="105"/>
                      <a:pt x="393" y="259"/>
                    </a:cubicBezTo>
                    <a:cubicBezTo>
                      <a:pt x="0" y="1259"/>
                      <a:pt x="203" y="2414"/>
                      <a:pt x="810" y="3283"/>
                    </a:cubicBezTo>
                    <a:cubicBezTo>
                      <a:pt x="888" y="3393"/>
                      <a:pt x="996" y="3439"/>
                      <a:pt x="1103" y="3439"/>
                    </a:cubicBezTo>
                    <a:cubicBezTo>
                      <a:pt x="1356" y="3439"/>
                      <a:pt x="1601" y="3185"/>
                      <a:pt x="1417" y="2926"/>
                    </a:cubicBezTo>
                    <a:cubicBezTo>
                      <a:pt x="1417" y="2914"/>
                      <a:pt x="1417" y="2914"/>
                      <a:pt x="1417" y="2914"/>
                    </a:cubicBezTo>
                    <a:cubicBezTo>
                      <a:pt x="1417" y="2902"/>
                      <a:pt x="1417" y="2902"/>
                      <a:pt x="1417" y="2902"/>
                    </a:cubicBezTo>
                    <a:cubicBezTo>
                      <a:pt x="1798" y="2152"/>
                      <a:pt x="1405" y="866"/>
                      <a:pt x="1036" y="176"/>
                    </a:cubicBezTo>
                    <a:cubicBezTo>
                      <a:pt x="972" y="53"/>
                      <a:pt x="869" y="1"/>
                      <a:pt x="764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599" name="Google Shape;3599;p49"/>
              <p:cNvSpPr/>
              <p:nvPr/>
            </p:nvSpPr>
            <p:spPr>
              <a:xfrm>
                <a:off x="3509650" y="3131775"/>
                <a:ext cx="93800" cy="58300"/>
              </a:xfrm>
              <a:custGeom>
                <a:avLst/>
                <a:gdLst/>
                <a:ahLst/>
                <a:cxnLst/>
                <a:rect l="l" t="t" r="r" b="b"/>
                <a:pathLst>
                  <a:path w="3752" h="2332" extrusionOk="0">
                    <a:moveTo>
                      <a:pt x="644" y="0"/>
                    </a:moveTo>
                    <a:cubicBezTo>
                      <a:pt x="477" y="0"/>
                      <a:pt x="370" y="107"/>
                      <a:pt x="322" y="226"/>
                    </a:cubicBezTo>
                    <a:cubicBezTo>
                      <a:pt x="120" y="322"/>
                      <a:pt x="1" y="595"/>
                      <a:pt x="203" y="798"/>
                    </a:cubicBezTo>
                    <a:cubicBezTo>
                      <a:pt x="613" y="1216"/>
                      <a:pt x="1758" y="2332"/>
                      <a:pt x="2570" y="2332"/>
                    </a:cubicBezTo>
                    <a:cubicBezTo>
                      <a:pt x="2867" y="2332"/>
                      <a:pt x="3119" y="2183"/>
                      <a:pt x="3275" y="1798"/>
                    </a:cubicBezTo>
                    <a:cubicBezTo>
                      <a:pt x="3751" y="631"/>
                      <a:pt x="1406" y="24"/>
                      <a:pt x="644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0" name="Google Shape;3600;p49"/>
              <p:cNvSpPr/>
              <p:nvPr/>
            </p:nvSpPr>
            <p:spPr>
              <a:xfrm>
                <a:off x="3471250" y="3440125"/>
                <a:ext cx="63125" cy="100725"/>
              </a:xfrm>
              <a:custGeom>
                <a:avLst/>
                <a:gdLst/>
                <a:ahLst/>
                <a:cxnLst/>
                <a:rect l="l" t="t" r="r" b="b"/>
                <a:pathLst>
                  <a:path w="2525" h="4029" extrusionOk="0">
                    <a:moveTo>
                      <a:pt x="1323" y="1"/>
                    </a:moveTo>
                    <a:cubicBezTo>
                      <a:pt x="1238" y="1"/>
                      <a:pt x="1153" y="34"/>
                      <a:pt x="1084" y="108"/>
                    </a:cubicBezTo>
                    <a:cubicBezTo>
                      <a:pt x="1" y="1227"/>
                      <a:pt x="1025" y="2739"/>
                      <a:pt x="1596" y="3847"/>
                    </a:cubicBezTo>
                    <a:cubicBezTo>
                      <a:pt x="1658" y="3975"/>
                      <a:pt x="1761" y="4029"/>
                      <a:pt x="1866" y="4029"/>
                    </a:cubicBezTo>
                    <a:cubicBezTo>
                      <a:pt x="2063" y="4029"/>
                      <a:pt x="2270" y="3841"/>
                      <a:pt x="2239" y="3609"/>
                    </a:cubicBezTo>
                    <a:cubicBezTo>
                      <a:pt x="2334" y="3561"/>
                      <a:pt x="2430" y="3454"/>
                      <a:pt x="2441" y="3287"/>
                    </a:cubicBezTo>
                    <a:cubicBezTo>
                      <a:pt x="2525" y="2216"/>
                      <a:pt x="2465" y="858"/>
                      <a:pt x="1584" y="108"/>
                    </a:cubicBezTo>
                    <a:cubicBezTo>
                      <a:pt x="1510" y="40"/>
                      <a:pt x="1416" y="1"/>
                      <a:pt x="1323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1" name="Google Shape;3601;p49"/>
              <p:cNvSpPr/>
              <p:nvPr/>
            </p:nvSpPr>
            <p:spPr>
              <a:xfrm>
                <a:off x="3553100" y="3451250"/>
                <a:ext cx="95275" cy="52900"/>
              </a:xfrm>
              <a:custGeom>
                <a:avLst/>
                <a:gdLst/>
                <a:ahLst/>
                <a:cxnLst/>
                <a:rect l="l" t="t" r="r" b="b"/>
                <a:pathLst>
                  <a:path w="3811" h="2116" extrusionOk="0">
                    <a:moveTo>
                      <a:pt x="1028" y="0"/>
                    </a:moveTo>
                    <a:cubicBezTo>
                      <a:pt x="847" y="0"/>
                      <a:pt x="670" y="11"/>
                      <a:pt x="501" y="32"/>
                    </a:cubicBezTo>
                    <a:cubicBezTo>
                      <a:pt x="132" y="68"/>
                      <a:pt x="1" y="616"/>
                      <a:pt x="406" y="723"/>
                    </a:cubicBezTo>
                    <a:cubicBezTo>
                      <a:pt x="465" y="735"/>
                      <a:pt x="513" y="758"/>
                      <a:pt x="561" y="770"/>
                    </a:cubicBezTo>
                    <a:cubicBezTo>
                      <a:pt x="549" y="854"/>
                      <a:pt x="572" y="937"/>
                      <a:pt x="632" y="1009"/>
                    </a:cubicBezTo>
                    <a:cubicBezTo>
                      <a:pt x="910" y="1374"/>
                      <a:pt x="2099" y="2115"/>
                      <a:pt x="2895" y="2115"/>
                    </a:cubicBezTo>
                    <a:cubicBezTo>
                      <a:pt x="3188" y="2115"/>
                      <a:pt x="3427" y="2015"/>
                      <a:pt x="3549" y="1759"/>
                    </a:cubicBezTo>
                    <a:cubicBezTo>
                      <a:pt x="3811" y="1187"/>
                      <a:pt x="3347" y="639"/>
                      <a:pt x="2870" y="389"/>
                    </a:cubicBezTo>
                    <a:cubicBezTo>
                      <a:pt x="2333" y="130"/>
                      <a:pt x="1659" y="0"/>
                      <a:pt x="1028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2" name="Google Shape;3602;p49"/>
              <p:cNvSpPr/>
              <p:nvPr/>
            </p:nvSpPr>
            <p:spPr>
              <a:xfrm>
                <a:off x="3561450" y="3312150"/>
                <a:ext cx="52400" cy="93250"/>
              </a:xfrm>
              <a:custGeom>
                <a:avLst/>
                <a:gdLst/>
                <a:ahLst/>
                <a:cxnLst/>
                <a:rect l="l" t="t" r="r" b="b"/>
                <a:pathLst>
                  <a:path w="2096" h="3730" extrusionOk="0">
                    <a:moveTo>
                      <a:pt x="916" y="1"/>
                    </a:moveTo>
                    <a:cubicBezTo>
                      <a:pt x="800" y="1"/>
                      <a:pt x="687" y="57"/>
                      <a:pt x="619" y="179"/>
                    </a:cubicBezTo>
                    <a:cubicBezTo>
                      <a:pt x="0" y="1274"/>
                      <a:pt x="989" y="2286"/>
                      <a:pt x="1036" y="3382"/>
                    </a:cubicBezTo>
                    <a:cubicBezTo>
                      <a:pt x="1048" y="3614"/>
                      <a:pt x="1233" y="3730"/>
                      <a:pt x="1411" y="3730"/>
                    </a:cubicBezTo>
                    <a:cubicBezTo>
                      <a:pt x="1590" y="3730"/>
                      <a:pt x="1762" y="3614"/>
                      <a:pt x="1751" y="3382"/>
                    </a:cubicBezTo>
                    <a:cubicBezTo>
                      <a:pt x="1751" y="3346"/>
                      <a:pt x="1739" y="3298"/>
                      <a:pt x="1727" y="3263"/>
                    </a:cubicBezTo>
                    <a:cubicBezTo>
                      <a:pt x="1774" y="3215"/>
                      <a:pt x="1810" y="3167"/>
                      <a:pt x="1834" y="3096"/>
                    </a:cubicBezTo>
                    <a:cubicBezTo>
                      <a:pt x="2096" y="2143"/>
                      <a:pt x="1941" y="774"/>
                      <a:pt x="1167" y="96"/>
                    </a:cubicBezTo>
                    <a:cubicBezTo>
                      <a:pt x="1095" y="34"/>
                      <a:pt x="1005" y="1"/>
                      <a:pt x="916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3" name="Google Shape;3603;p49"/>
              <p:cNvSpPr/>
              <p:nvPr/>
            </p:nvSpPr>
            <p:spPr>
              <a:xfrm>
                <a:off x="3211700" y="3347550"/>
                <a:ext cx="59850" cy="102975"/>
              </a:xfrm>
              <a:custGeom>
                <a:avLst/>
                <a:gdLst/>
                <a:ahLst/>
                <a:cxnLst/>
                <a:rect l="l" t="t" r="r" b="b"/>
                <a:pathLst>
                  <a:path w="2394" h="4119" extrusionOk="0">
                    <a:moveTo>
                      <a:pt x="1353" y="0"/>
                    </a:moveTo>
                    <a:cubicBezTo>
                      <a:pt x="1298" y="0"/>
                      <a:pt x="1243" y="15"/>
                      <a:pt x="1191" y="49"/>
                    </a:cubicBezTo>
                    <a:cubicBezTo>
                      <a:pt x="0" y="763"/>
                      <a:pt x="608" y="2478"/>
                      <a:pt x="631" y="3585"/>
                    </a:cubicBezTo>
                    <a:cubicBezTo>
                      <a:pt x="643" y="3740"/>
                      <a:pt x="727" y="3847"/>
                      <a:pt x="846" y="3894"/>
                    </a:cubicBezTo>
                    <a:cubicBezTo>
                      <a:pt x="892" y="4039"/>
                      <a:pt x="1028" y="4118"/>
                      <a:pt x="1170" y="4118"/>
                    </a:cubicBezTo>
                    <a:cubicBezTo>
                      <a:pt x="1284" y="4118"/>
                      <a:pt x="1402" y="4066"/>
                      <a:pt x="1477" y="3954"/>
                    </a:cubicBezTo>
                    <a:cubicBezTo>
                      <a:pt x="2179" y="2942"/>
                      <a:pt x="2394" y="1227"/>
                      <a:pt x="1667" y="180"/>
                    </a:cubicBezTo>
                    <a:cubicBezTo>
                      <a:pt x="1594" y="73"/>
                      <a:pt x="1475" y="0"/>
                      <a:pt x="1353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4" name="Google Shape;3604;p49"/>
              <p:cNvSpPr/>
              <p:nvPr/>
            </p:nvSpPr>
            <p:spPr>
              <a:xfrm>
                <a:off x="3153950" y="3465575"/>
                <a:ext cx="120575" cy="41450"/>
              </a:xfrm>
              <a:custGeom>
                <a:avLst/>
                <a:gdLst/>
                <a:ahLst/>
                <a:cxnLst/>
                <a:rect l="l" t="t" r="r" b="b"/>
                <a:pathLst>
                  <a:path w="4823" h="1658" extrusionOk="0">
                    <a:moveTo>
                      <a:pt x="1794" y="0"/>
                    </a:moveTo>
                    <a:cubicBezTo>
                      <a:pt x="1571" y="0"/>
                      <a:pt x="1350" y="36"/>
                      <a:pt x="1132" y="126"/>
                    </a:cubicBezTo>
                    <a:cubicBezTo>
                      <a:pt x="679" y="316"/>
                      <a:pt x="1" y="912"/>
                      <a:pt x="596" y="1364"/>
                    </a:cubicBezTo>
                    <a:cubicBezTo>
                      <a:pt x="932" y="1618"/>
                      <a:pt x="1449" y="1658"/>
                      <a:pt x="1925" y="1658"/>
                    </a:cubicBezTo>
                    <a:cubicBezTo>
                      <a:pt x="2140" y="1658"/>
                      <a:pt x="2347" y="1650"/>
                      <a:pt x="2525" y="1650"/>
                    </a:cubicBezTo>
                    <a:cubicBezTo>
                      <a:pt x="3156" y="1650"/>
                      <a:pt x="3787" y="1590"/>
                      <a:pt x="4430" y="1590"/>
                    </a:cubicBezTo>
                    <a:cubicBezTo>
                      <a:pt x="4716" y="1578"/>
                      <a:pt x="4823" y="1305"/>
                      <a:pt x="4739" y="1090"/>
                    </a:cubicBezTo>
                    <a:cubicBezTo>
                      <a:pt x="4823" y="888"/>
                      <a:pt x="4716" y="602"/>
                      <a:pt x="4430" y="590"/>
                    </a:cubicBezTo>
                    <a:cubicBezTo>
                      <a:pt x="3576" y="552"/>
                      <a:pt x="2669" y="0"/>
                      <a:pt x="1794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5" name="Google Shape;3605;p49"/>
              <p:cNvSpPr/>
              <p:nvPr/>
            </p:nvSpPr>
            <p:spPr>
              <a:xfrm>
                <a:off x="3301300" y="3452025"/>
                <a:ext cx="64900" cy="103175"/>
              </a:xfrm>
              <a:custGeom>
                <a:avLst/>
                <a:gdLst/>
                <a:ahLst/>
                <a:cxnLst/>
                <a:rect l="l" t="t" r="r" b="b"/>
                <a:pathLst>
                  <a:path w="2596" h="4127" extrusionOk="0">
                    <a:moveTo>
                      <a:pt x="1467" y="0"/>
                    </a:moveTo>
                    <a:cubicBezTo>
                      <a:pt x="1396" y="0"/>
                      <a:pt x="1326" y="18"/>
                      <a:pt x="1274" y="49"/>
                    </a:cubicBezTo>
                    <a:cubicBezTo>
                      <a:pt x="0" y="787"/>
                      <a:pt x="322" y="2335"/>
                      <a:pt x="346" y="3573"/>
                    </a:cubicBezTo>
                    <a:cubicBezTo>
                      <a:pt x="346" y="3740"/>
                      <a:pt x="441" y="3847"/>
                      <a:pt x="560" y="3895"/>
                    </a:cubicBezTo>
                    <a:cubicBezTo>
                      <a:pt x="612" y="4029"/>
                      <a:pt x="759" y="4127"/>
                      <a:pt x="902" y="4127"/>
                    </a:cubicBezTo>
                    <a:cubicBezTo>
                      <a:pt x="987" y="4127"/>
                      <a:pt x="1070" y="4093"/>
                      <a:pt x="1131" y="4014"/>
                    </a:cubicBezTo>
                    <a:cubicBezTo>
                      <a:pt x="1977" y="2990"/>
                      <a:pt x="2596" y="1263"/>
                      <a:pt x="1703" y="96"/>
                    </a:cubicBezTo>
                    <a:cubicBezTo>
                      <a:pt x="1649" y="29"/>
                      <a:pt x="1558" y="0"/>
                      <a:pt x="1467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6" name="Google Shape;3606;p49"/>
              <p:cNvSpPr/>
              <p:nvPr/>
            </p:nvSpPr>
            <p:spPr>
              <a:xfrm>
                <a:off x="3282550" y="3588175"/>
                <a:ext cx="94675" cy="52450"/>
              </a:xfrm>
              <a:custGeom>
                <a:avLst/>
                <a:gdLst/>
                <a:ahLst/>
                <a:cxnLst/>
                <a:rect l="l" t="t" r="r" b="b"/>
                <a:pathLst>
                  <a:path w="3787" h="2098" extrusionOk="0">
                    <a:moveTo>
                      <a:pt x="2700" y="0"/>
                    </a:moveTo>
                    <a:cubicBezTo>
                      <a:pt x="2089" y="0"/>
                      <a:pt x="1463" y="103"/>
                      <a:pt x="953" y="401"/>
                    </a:cubicBezTo>
                    <a:cubicBezTo>
                      <a:pt x="524" y="651"/>
                      <a:pt x="0" y="1497"/>
                      <a:pt x="464" y="1937"/>
                    </a:cubicBezTo>
                    <a:cubicBezTo>
                      <a:pt x="596" y="2054"/>
                      <a:pt x="758" y="2098"/>
                      <a:pt x="932" y="2098"/>
                    </a:cubicBezTo>
                    <a:cubicBezTo>
                      <a:pt x="1328" y="2098"/>
                      <a:pt x="1786" y="1871"/>
                      <a:pt x="2084" y="1747"/>
                    </a:cubicBezTo>
                    <a:cubicBezTo>
                      <a:pt x="2596" y="1508"/>
                      <a:pt x="3143" y="1235"/>
                      <a:pt x="3596" y="901"/>
                    </a:cubicBezTo>
                    <a:cubicBezTo>
                      <a:pt x="3715" y="818"/>
                      <a:pt x="3763" y="663"/>
                      <a:pt x="3751" y="532"/>
                    </a:cubicBezTo>
                    <a:cubicBezTo>
                      <a:pt x="3786" y="342"/>
                      <a:pt x="3679" y="80"/>
                      <a:pt x="3417" y="44"/>
                    </a:cubicBezTo>
                    <a:cubicBezTo>
                      <a:pt x="3186" y="17"/>
                      <a:pt x="2944" y="0"/>
                      <a:pt x="2700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7" name="Google Shape;3607;p49"/>
              <p:cNvSpPr/>
              <p:nvPr/>
            </p:nvSpPr>
            <p:spPr>
              <a:xfrm>
                <a:off x="3529600" y="3854875"/>
                <a:ext cx="52400" cy="110475"/>
              </a:xfrm>
              <a:custGeom>
                <a:avLst/>
                <a:gdLst/>
                <a:ahLst/>
                <a:cxnLst/>
                <a:rect l="l" t="t" r="r" b="b"/>
                <a:pathLst>
                  <a:path w="2096" h="4419" extrusionOk="0">
                    <a:moveTo>
                      <a:pt x="894" y="0"/>
                    </a:moveTo>
                    <a:cubicBezTo>
                      <a:pt x="743" y="0"/>
                      <a:pt x="598" y="105"/>
                      <a:pt x="536" y="258"/>
                    </a:cubicBezTo>
                    <a:cubicBezTo>
                      <a:pt x="0" y="1663"/>
                      <a:pt x="786" y="2973"/>
                      <a:pt x="1334" y="4235"/>
                    </a:cubicBezTo>
                    <a:cubicBezTo>
                      <a:pt x="1387" y="4365"/>
                      <a:pt x="1482" y="4418"/>
                      <a:pt x="1583" y="4418"/>
                    </a:cubicBezTo>
                    <a:cubicBezTo>
                      <a:pt x="1778" y="4418"/>
                      <a:pt x="1992" y="4216"/>
                      <a:pt x="1953" y="3973"/>
                    </a:cubicBezTo>
                    <a:cubicBezTo>
                      <a:pt x="1977" y="3937"/>
                      <a:pt x="1977" y="3902"/>
                      <a:pt x="1989" y="3866"/>
                    </a:cubicBezTo>
                    <a:cubicBezTo>
                      <a:pt x="2096" y="2604"/>
                      <a:pt x="2084" y="1056"/>
                      <a:pt x="1131" y="103"/>
                    </a:cubicBezTo>
                    <a:cubicBezTo>
                      <a:pt x="1060" y="32"/>
                      <a:pt x="976" y="0"/>
                      <a:pt x="894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8" name="Google Shape;3608;p49"/>
              <p:cNvSpPr/>
              <p:nvPr/>
            </p:nvSpPr>
            <p:spPr>
              <a:xfrm>
                <a:off x="3618300" y="3878575"/>
                <a:ext cx="97350" cy="56725"/>
              </a:xfrm>
              <a:custGeom>
                <a:avLst/>
                <a:gdLst/>
                <a:ahLst/>
                <a:cxnLst/>
                <a:rect l="l" t="t" r="r" b="b"/>
                <a:pathLst>
                  <a:path w="3894" h="2269" extrusionOk="0">
                    <a:moveTo>
                      <a:pt x="536" y="1"/>
                    </a:moveTo>
                    <a:cubicBezTo>
                      <a:pt x="346" y="1"/>
                      <a:pt x="215" y="156"/>
                      <a:pt x="191" y="322"/>
                    </a:cubicBezTo>
                    <a:cubicBezTo>
                      <a:pt x="48" y="441"/>
                      <a:pt x="0" y="644"/>
                      <a:pt x="191" y="799"/>
                    </a:cubicBezTo>
                    <a:cubicBezTo>
                      <a:pt x="834" y="1310"/>
                      <a:pt x="1512" y="1858"/>
                      <a:pt x="2286" y="2156"/>
                    </a:cubicBezTo>
                    <a:cubicBezTo>
                      <a:pt x="2466" y="2226"/>
                      <a:pt x="2685" y="2268"/>
                      <a:pt x="2901" y="2268"/>
                    </a:cubicBezTo>
                    <a:cubicBezTo>
                      <a:pt x="3387" y="2268"/>
                      <a:pt x="3862" y="2054"/>
                      <a:pt x="3870" y="1453"/>
                    </a:cubicBezTo>
                    <a:cubicBezTo>
                      <a:pt x="3894" y="215"/>
                      <a:pt x="1393" y="13"/>
                      <a:pt x="536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09" name="Google Shape;3609;p49"/>
              <p:cNvSpPr/>
              <p:nvPr/>
            </p:nvSpPr>
            <p:spPr>
              <a:xfrm>
                <a:off x="3610850" y="3734175"/>
                <a:ext cx="55925" cy="86725"/>
              </a:xfrm>
              <a:custGeom>
                <a:avLst/>
                <a:gdLst/>
                <a:ahLst/>
                <a:cxnLst/>
                <a:rect l="l" t="t" r="r" b="b"/>
                <a:pathLst>
                  <a:path w="2237" h="3469" extrusionOk="0">
                    <a:moveTo>
                      <a:pt x="631" y="1"/>
                    </a:moveTo>
                    <a:cubicBezTo>
                      <a:pt x="487" y="1"/>
                      <a:pt x="350" y="84"/>
                      <a:pt x="298" y="252"/>
                    </a:cubicBezTo>
                    <a:cubicBezTo>
                      <a:pt x="1" y="1360"/>
                      <a:pt x="656" y="2526"/>
                      <a:pt x="1334" y="3348"/>
                    </a:cubicBezTo>
                    <a:cubicBezTo>
                      <a:pt x="1404" y="3433"/>
                      <a:pt x="1485" y="3468"/>
                      <a:pt x="1564" y="3468"/>
                    </a:cubicBezTo>
                    <a:cubicBezTo>
                      <a:pt x="1662" y="3468"/>
                      <a:pt x="1757" y="3415"/>
                      <a:pt x="1822" y="3336"/>
                    </a:cubicBezTo>
                    <a:cubicBezTo>
                      <a:pt x="1848" y="3340"/>
                      <a:pt x="1873" y="3343"/>
                      <a:pt x="1898" y="3343"/>
                    </a:cubicBezTo>
                    <a:cubicBezTo>
                      <a:pt x="2074" y="3343"/>
                      <a:pt x="2236" y="3232"/>
                      <a:pt x="2215" y="3003"/>
                    </a:cubicBezTo>
                    <a:cubicBezTo>
                      <a:pt x="2108" y="1883"/>
                      <a:pt x="1787" y="836"/>
                      <a:pt x="894" y="98"/>
                    </a:cubicBezTo>
                    <a:cubicBezTo>
                      <a:pt x="816" y="33"/>
                      <a:pt x="722" y="1"/>
                      <a:pt x="631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0" name="Google Shape;3610;p49"/>
              <p:cNvSpPr/>
              <p:nvPr/>
            </p:nvSpPr>
            <p:spPr>
              <a:xfrm>
                <a:off x="3664725" y="3754600"/>
                <a:ext cx="89025" cy="39475"/>
              </a:xfrm>
              <a:custGeom>
                <a:avLst/>
                <a:gdLst/>
                <a:ahLst/>
                <a:cxnLst/>
                <a:rect l="l" t="t" r="r" b="b"/>
                <a:pathLst>
                  <a:path w="3561" h="1579" extrusionOk="0">
                    <a:moveTo>
                      <a:pt x="2244" y="0"/>
                    </a:moveTo>
                    <a:cubicBezTo>
                      <a:pt x="2085" y="0"/>
                      <a:pt x="1930" y="11"/>
                      <a:pt x="1799" y="19"/>
                    </a:cubicBezTo>
                    <a:cubicBezTo>
                      <a:pt x="1370" y="54"/>
                      <a:pt x="787" y="114"/>
                      <a:pt x="429" y="400"/>
                    </a:cubicBezTo>
                    <a:cubicBezTo>
                      <a:pt x="108" y="400"/>
                      <a:pt x="1" y="959"/>
                      <a:pt x="370" y="1102"/>
                    </a:cubicBezTo>
                    <a:cubicBezTo>
                      <a:pt x="930" y="1328"/>
                      <a:pt x="1523" y="1579"/>
                      <a:pt x="2128" y="1579"/>
                    </a:cubicBezTo>
                    <a:cubicBezTo>
                      <a:pt x="2256" y="1579"/>
                      <a:pt x="2384" y="1568"/>
                      <a:pt x="2513" y="1543"/>
                    </a:cubicBezTo>
                    <a:cubicBezTo>
                      <a:pt x="3013" y="1459"/>
                      <a:pt x="3561" y="757"/>
                      <a:pt x="3156" y="304"/>
                    </a:cubicBezTo>
                    <a:cubicBezTo>
                      <a:pt x="2952" y="52"/>
                      <a:pt x="2587" y="0"/>
                      <a:pt x="2244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1" name="Google Shape;3611;p49"/>
              <p:cNvSpPr/>
              <p:nvPr/>
            </p:nvSpPr>
            <p:spPr>
              <a:xfrm>
                <a:off x="3236400" y="3722650"/>
                <a:ext cx="47950" cy="95325"/>
              </a:xfrm>
              <a:custGeom>
                <a:avLst/>
                <a:gdLst/>
                <a:ahLst/>
                <a:cxnLst/>
                <a:rect l="l" t="t" r="r" b="b"/>
                <a:pathLst>
                  <a:path w="1918" h="3813" extrusionOk="0">
                    <a:moveTo>
                      <a:pt x="1244" y="0"/>
                    </a:moveTo>
                    <a:cubicBezTo>
                      <a:pt x="905" y="0"/>
                      <a:pt x="573" y="447"/>
                      <a:pt x="429" y="725"/>
                    </a:cubicBezTo>
                    <a:cubicBezTo>
                      <a:pt x="1" y="1535"/>
                      <a:pt x="394" y="2725"/>
                      <a:pt x="596" y="3559"/>
                    </a:cubicBezTo>
                    <a:cubicBezTo>
                      <a:pt x="644" y="3735"/>
                      <a:pt x="781" y="3812"/>
                      <a:pt x="922" y="3812"/>
                    </a:cubicBezTo>
                    <a:cubicBezTo>
                      <a:pt x="1133" y="3812"/>
                      <a:pt x="1351" y="3640"/>
                      <a:pt x="1287" y="3368"/>
                    </a:cubicBezTo>
                    <a:cubicBezTo>
                      <a:pt x="1275" y="3333"/>
                      <a:pt x="1263" y="3285"/>
                      <a:pt x="1251" y="3249"/>
                    </a:cubicBezTo>
                    <a:cubicBezTo>
                      <a:pt x="1560" y="2833"/>
                      <a:pt x="1656" y="2237"/>
                      <a:pt x="1715" y="1749"/>
                    </a:cubicBezTo>
                    <a:cubicBezTo>
                      <a:pt x="1787" y="1297"/>
                      <a:pt x="1918" y="547"/>
                      <a:pt x="1572" y="166"/>
                    </a:cubicBezTo>
                    <a:cubicBezTo>
                      <a:pt x="1467" y="48"/>
                      <a:pt x="1355" y="0"/>
                      <a:pt x="1244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2" name="Google Shape;3612;p49"/>
              <p:cNvSpPr/>
              <p:nvPr/>
            </p:nvSpPr>
            <p:spPr>
              <a:xfrm>
                <a:off x="3212600" y="3851275"/>
                <a:ext cx="91400" cy="50125"/>
              </a:xfrm>
              <a:custGeom>
                <a:avLst/>
                <a:gdLst/>
                <a:ahLst/>
                <a:cxnLst/>
                <a:rect l="l" t="t" r="r" b="b"/>
                <a:pathLst>
                  <a:path w="3656" h="2005" extrusionOk="0">
                    <a:moveTo>
                      <a:pt x="2122" y="0"/>
                    </a:moveTo>
                    <a:cubicBezTo>
                      <a:pt x="1775" y="0"/>
                      <a:pt x="1436" y="39"/>
                      <a:pt x="1155" y="188"/>
                    </a:cubicBezTo>
                    <a:cubicBezTo>
                      <a:pt x="762" y="390"/>
                      <a:pt x="0" y="831"/>
                      <a:pt x="167" y="1390"/>
                    </a:cubicBezTo>
                    <a:cubicBezTo>
                      <a:pt x="292" y="1829"/>
                      <a:pt x="733" y="2005"/>
                      <a:pt x="1157" y="2005"/>
                    </a:cubicBezTo>
                    <a:cubicBezTo>
                      <a:pt x="1297" y="2005"/>
                      <a:pt x="1435" y="1986"/>
                      <a:pt x="1560" y="1950"/>
                    </a:cubicBezTo>
                    <a:cubicBezTo>
                      <a:pt x="2143" y="1771"/>
                      <a:pt x="2631" y="1355"/>
                      <a:pt x="3108" y="998"/>
                    </a:cubicBezTo>
                    <a:cubicBezTo>
                      <a:pt x="3191" y="926"/>
                      <a:pt x="3239" y="843"/>
                      <a:pt x="3251" y="748"/>
                    </a:cubicBezTo>
                    <a:cubicBezTo>
                      <a:pt x="3655" y="712"/>
                      <a:pt x="3643" y="57"/>
                      <a:pt x="3215" y="45"/>
                    </a:cubicBezTo>
                    <a:cubicBezTo>
                      <a:pt x="2881" y="45"/>
                      <a:pt x="2497" y="0"/>
                      <a:pt x="2122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3" name="Google Shape;3613;p49"/>
              <p:cNvSpPr/>
              <p:nvPr/>
            </p:nvSpPr>
            <p:spPr>
              <a:xfrm>
                <a:off x="3327475" y="3826450"/>
                <a:ext cx="48250" cy="86325"/>
              </a:xfrm>
              <a:custGeom>
                <a:avLst/>
                <a:gdLst/>
                <a:ahLst/>
                <a:cxnLst/>
                <a:rect l="l" t="t" r="r" b="b"/>
                <a:pathLst>
                  <a:path w="1930" h="3453" extrusionOk="0">
                    <a:moveTo>
                      <a:pt x="897" y="1"/>
                    </a:moveTo>
                    <a:cubicBezTo>
                      <a:pt x="770" y="1"/>
                      <a:pt x="637" y="74"/>
                      <a:pt x="572" y="181"/>
                    </a:cubicBezTo>
                    <a:cubicBezTo>
                      <a:pt x="1" y="1074"/>
                      <a:pt x="156" y="2300"/>
                      <a:pt x="668" y="3193"/>
                    </a:cubicBezTo>
                    <a:cubicBezTo>
                      <a:pt x="692" y="3241"/>
                      <a:pt x="739" y="3288"/>
                      <a:pt x="787" y="3312"/>
                    </a:cubicBezTo>
                    <a:cubicBezTo>
                      <a:pt x="854" y="3398"/>
                      <a:pt x="966" y="3452"/>
                      <a:pt x="1079" y="3452"/>
                    </a:cubicBezTo>
                    <a:cubicBezTo>
                      <a:pt x="1186" y="3452"/>
                      <a:pt x="1295" y="3404"/>
                      <a:pt x="1370" y="3288"/>
                    </a:cubicBezTo>
                    <a:cubicBezTo>
                      <a:pt x="1930" y="2336"/>
                      <a:pt x="1799" y="955"/>
                      <a:pt x="1120" y="109"/>
                    </a:cubicBezTo>
                    <a:cubicBezTo>
                      <a:pt x="1063" y="33"/>
                      <a:pt x="981" y="1"/>
                      <a:pt x="897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4" name="Google Shape;3614;p49"/>
              <p:cNvSpPr/>
              <p:nvPr/>
            </p:nvSpPr>
            <p:spPr>
              <a:xfrm>
                <a:off x="3312300" y="3955150"/>
                <a:ext cx="98475" cy="46575"/>
              </a:xfrm>
              <a:custGeom>
                <a:avLst/>
                <a:gdLst/>
                <a:ahLst/>
                <a:cxnLst/>
                <a:rect l="l" t="t" r="r" b="b"/>
                <a:pathLst>
                  <a:path w="3939" h="1863" extrusionOk="0">
                    <a:moveTo>
                      <a:pt x="1787" y="1"/>
                    </a:moveTo>
                    <a:cubicBezTo>
                      <a:pt x="1467" y="1"/>
                      <a:pt x="1156" y="49"/>
                      <a:pt x="882" y="188"/>
                    </a:cubicBezTo>
                    <a:cubicBezTo>
                      <a:pt x="406" y="426"/>
                      <a:pt x="1" y="1176"/>
                      <a:pt x="406" y="1653"/>
                    </a:cubicBezTo>
                    <a:cubicBezTo>
                      <a:pt x="544" y="1809"/>
                      <a:pt x="750" y="1863"/>
                      <a:pt x="976" y="1863"/>
                    </a:cubicBezTo>
                    <a:cubicBezTo>
                      <a:pt x="1354" y="1863"/>
                      <a:pt x="1788" y="1711"/>
                      <a:pt x="2049" y="1629"/>
                    </a:cubicBezTo>
                    <a:cubicBezTo>
                      <a:pt x="2584" y="1450"/>
                      <a:pt x="3180" y="1248"/>
                      <a:pt x="3632" y="914"/>
                    </a:cubicBezTo>
                    <a:cubicBezTo>
                      <a:pt x="3939" y="703"/>
                      <a:pt x="3748" y="248"/>
                      <a:pt x="3460" y="248"/>
                    </a:cubicBezTo>
                    <a:cubicBezTo>
                      <a:pt x="3423" y="248"/>
                      <a:pt x="3385" y="255"/>
                      <a:pt x="3346" y="272"/>
                    </a:cubicBezTo>
                    <a:cubicBezTo>
                      <a:pt x="3311" y="224"/>
                      <a:pt x="3251" y="188"/>
                      <a:pt x="3168" y="176"/>
                    </a:cubicBezTo>
                    <a:cubicBezTo>
                      <a:pt x="2749" y="105"/>
                      <a:pt x="2259" y="1"/>
                      <a:pt x="1787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5" name="Google Shape;3615;p49"/>
              <p:cNvSpPr/>
              <p:nvPr/>
            </p:nvSpPr>
            <p:spPr>
              <a:xfrm>
                <a:off x="3425425" y="3933300"/>
                <a:ext cx="36325" cy="74100"/>
              </a:xfrm>
              <a:custGeom>
                <a:avLst/>
                <a:gdLst/>
                <a:ahLst/>
                <a:cxnLst/>
                <a:rect l="l" t="t" r="r" b="b"/>
                <a:pathLst>
                  <a:path w="1453" h="2964" extrusionOk="0">
                    <a:moveTo>
                      <a:pt x="502" y="0"/>
                    </a:moveTo>
                    <a:cubicBezTo>
                      <a:pt x="364" y="0"/>
                      <a:pt x="235" y="77"/>
                      <a:pt x="191" y="253"/>
                    </a:cubicBezTo>
                    <a:cubicBezTo>
                      <a:pt x="0" y="1038"/>
                      <a:pt x="179" y="1800"/>
                      <a:pt x="476" y="2527"/>
                    </a:cubicBezTo>
                    <a:cubicBezTo>
                      <a:pt x="536" y="2670"/>
                      <a:pt x="643" y="2741"/>
                      <a:pt x="774" y="2753"/>
                    </a:cubicBezTo>
                    <a:cubicBezTo>
                      <a:pt x="826" y="2894"/>
                      <a:pt x="963" y="2964"/>
                      <a:pt x="1101" y="2964"/>
                    </a:cubicBezTo>
                    <a:cubicBezTo>
                      <a:pt x="1276" y="2964"/>
                      <a:pt x="1453" y="2849"/>
                      <a:pt x="1453" y="2622"/>
                    </a:cubicBezTo>
                    <a:cubicBezTo>
                      <a:pt x="1441" y="1788"/>
                      <a:pt x="1357" y="860"/>
                      <a:pt x="834" y="169"/>
                    </a:cubicBezTo>
                    <a:cubicBezTo>
                      <a:pt x="755" y="62"/>
                      <a:pt x="625" y="0"/>
                      <a:pt x="502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6" name="Google Shape;3616;p49"/>
              <p:cNvSpPr/>
              <p:nvPr/>
            </p:nvSpPr>
            <p:spPr>
              <a:xfrm>
                <a:off x="3087225" y="4140150"/>
                <a:ext cx="115050" cy="50300"/>
              </a:xfrm>
              <a:custGeom>
                <a:avLst/>
                <a:gdLst/>
                <a:ahLst/>
                <a:cxnLst/>
                <a:rect l="l" t="t" r="r" b="b"/>
                <a:pathLst>
                  <a:path w="4602" h="2012" extrusionOk="0">
                    <a:moveTo>
                      <a:pt x="2746" y="1"/>
                    </a:moveTo>
                    <a:cubicBezTo>
                      <a:pt x="1541" y="1"/>
                      <a:pt x="0" y="280"/>
                      <a:pt x="622" y="1575"/>
                    </a:cubicBezTo>
                    <a:cubicBezTo>
                      <a:pt x="774" y="1890"/>
                      <a:pt x="1093" y="2011"/>
                      <a:pt x="1485" y="2011"/>
                    </a:cubicBezTo>
                    <a:cubicBezTo>
                      <a:pt x="2472" y="2011"/>
                      <a:pt x="3919" y="1244"/>
                      <a:pt x="4337" y="861"/>
                    </a:cubicBezTo>
                    <a:cubicBezTo>
                      <a:pt x="4602" y="618"/>
                      <a:pt x="4353" y="264"/>
                      <a:pt x="4066" y="264"/>
                    </a:cubicBezTo>
                    <a:cubicBezTo>
                      <a:pt x="4057" y="264"/>
                      <a:pt x="4048" y="265"/>
                      <a:pt x="4039" y="265"/>
                    </a:cubicBezTo>
                    <a:cubicBezTo>
                      <a:pt x="4003" y="170"/>
                      <a:pt x="3932" y="99"/>
                      <a:pt x="3801" y="75"/>
                    </a:cubicBezTo>
                    <a:cubicBezTo>
                      <a:pt x="3571" y="37"/>
                      <a:pt x="3180" y="1"/>
                      <a:pt x="2746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7" name="Google Shape;3617;p49"/>
              <p:cNvSpPr/>
              <p:nvPr/>
            </p:nvSpPr>
            <p:spPr>
              <a:xfrm>
                <a:off x="3221825" y="4103700"/>
                <a:ext cx="50625" cy="96075"/>
              </a:xfrm>
              <a:custGeom>
                <a:avLst/>
                <a:gdLst/>
                <a:ahLst/>
                <a:cxnLst/>
                <a:rect l="l" t="t" r="r" b="b"/>
                <a:pathLst>
                  <a:path w="2025" h="3843" extrusionOk="0">
                    <a:moveTo>
                      <a:pt x="1035" y="1"/>
                    </a:moveTo>
                    <a:cubicBezTo>
                      <a:pt x="950" y="1"/>
                      <a:pt x="865" y="32"/>
                      <a:pt x="798" y="104"/>
                    </a:cubicBezTo>
                    <a:cubicBezTo>
                      <a:pt x="0" y="1021"/>
                      <a:pt x="179" y="2581"/>
                      <a:pt x="750" y="3569"/>
                    </a:cubicBezTo>
                    <a:cubicBezTo>
                      <a:pt x="786" y="3628"/>
                      <a:pt x="822" y="3664"/>
                      <a:pt x="869" y="3700"/>
                    </a:cubicBezTo>
                    <a:cubicBezTo>
                      <a:pt x="941" y="3789"/>
                      <a:pt x="1054" y="3843"/>
                      <a:pt x="1166" y="3843"/>
                    </a:cubicBezTo>
                    <a:cubicBezTo>
                      <a:pt x="1277" y="3843"/>
                      <a:pt x="1387" y="3789"/>
                      <a:pt x="1453" y="3664"/>
                    </a:cubicBezTo>
                    <a:cubicBezTo>
                      <a:pt x="1977" y="2628"/>
                      <a:pt x="2024" y="1176"/>
                      <a:pt x="1358" y="176"/>
                    </a:cubicBezTo>
                    <a:cubicBezTo>
                      <a:pt x="1287" y="69"/>
                      <a:pt x="1161" y="1"/>
                      <a:pt x="1035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8" name="Google Shape;3618;p49"/>
              <p:cNvSpPr/>
              <p:nvPr/>
            </p:nvSpPr>
            <p:spPr>
              <a:xfrm>
                <a:off x="3212000" y="4245250"/>
                <a:ext cx="106275" cy="47100"/>
              </a:xfrm>
              <a:custGeom>
                <a:avLst/>
                <a:gdLst/>
                <a:ahLst/>
                <a:cxnLst/>
                <a:rect l="l" t="t" r="r" b="b"/>
                <a:pathLst>
                  <a:path w="4251" h="1884" extrusionOk="0">
                    <a:moveTo>
                      <a:pt x="2269" y="1"/>
                    </a:moveTo>
                    <a:cubicBezTo>
                      <a:pt x="1768" y="1"/>
                      <a:pt x="1267" y="42"/>
                      <a:pt x="834" y="228"/>
                    </a:cubicBezTo>
                    <a:cubicBezTo>
                      <a:pt x="334" y="455"/>
                      <a:pt x="0" y="1169"/>
                      <a:pt x="393" y="1622"/>
                    </a:cubicBezTo>
                    <a:cubicBezTo>
                      <a:pt x="575" y="1820"/>
                      <a:pt x="862" y="1883"/>
                      <a:pt x="1163" y="1883"/>
                    </a:cubicBezTo>
                    <a:cubicBezTo>
                      <a:pt x="1513" y="1883"/>
                      <a:pt x="1882" y="1798"/>
                      <a:pt x="2132" y="1741"/>
                    </a:cubicBezTo>
                    <a:cubicBezTo>
                      <a:pt x="2596" y="1633"/>
                      <a:pt x="3120" y="1467"/>
                      <a:pt x="3548" y="1205"/>
                    </a:cubicBezTo>
                    <a:cubicBezTo>
                      <a:pt x="3679" y="1193"/>
                      <a:pt x="3763" y="1110"/>
                      <a:pt x="3810" y="1026"/>
                    </a:cubicBezTo>
                    <a:cubicBezTo>
                      <a:pt x="3894" y="955"/>
                      <a:pt x="3977" y="895"/>
                      <a:pt x="4048" y="824"/>
                    </a:cubicBezTo>
                    <a:cubicBezTo>
                      <a:pt x="4251" y="609"/>
                      <a:pt x="4120" y="217"/>
                      <a:pt x="3798" y="217"/>
                    </a:cubicBezTo>
                    <a:cubicBezTo>
                      <a:pt x="3775" y="217"/>
                      <a:pt x="3751" y="228"/>
                      <a:pt x="3727" y="228"/>
                    </a:cubicBezTo>
                    <a:cubicBezTo>
                      <a:pt x="3679" y="121"/>
                      <a:pt x="3572" y="26"/>
                      <a:pt x="3417" y="26"/>
                    </a:cubicBezTo>
                    <a:cubicBezTo>
                      <a:pt x="3056" y="26"/>
                      <a:pt x="2662" y="1"/>
                      <a:pt x="2269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19" name="Google Shape;3619;p49"/>
              <p:cNvSpPr/>
              <p:nvPr/>
            </p:nvSpPr>
            <p:spPr>
              <a:xfrm>
                <a:off x="3329875" y="4209675"/>
                <a:ext cx="65800" cy="89925"/>
              </a:xfrm>
              <a:custGeom>
                <a:avLst/>
                <a:gdLst/>
                <a:ahLst/>
                <a:cxnLst/>
                <a:rect l="l" t="t" r="r" b="b"/>
                <a:pathLst>
                  <a:path w="2632" h="3597" extrusionOk="0">
                    <a:moveTo>
                      <a:pt x="1228" y="0"/>
                    </a:moveTo>
                    <a:cubicBezTo>
                      <a:pt x="1" y="0"/>
                      <a:pt x="566" y="2664"/>
                      <a:pt x="810" y="3330"/>
                    </a:cubicBezTo>
                    <a:cubicBezTo>
                      <a:pt x="873" y="3493"/>
                      <a:pt x="1019" y="3566"/>
                      <a:pt x="1158" y="3566"/>
                    </a:cubicBezTo>
                    <a:cubicBezTo>
                      <a:pt x="1202" y="3566"/>
                      <a:pt x="1246" y="3559"/>
                      <a:pt x="1286" y="3545"/>
                    </a:cubicBezTo>
                    <a:cubicBezTo>
                      <a:pt x="1344" y="3576"/>
                      <a:pt x="1404" y="3596"/>
                      <a:pt x="1465" y="3596"/>
                    </a:cubicBezTo>
                    <a:cubicBezTo>
                      <a:pt x="1541" y="3596"/>
                      <a:pt x="1618" y="3565"/>
                      <a:pt x="1691" y="3485"/>
                    </a:cubicBezTo>
                    <a:cubicBezTo>
                      <a:pt x="2227" y="2842"/>
                      <a:pt x="2632" y="354"/>
                      <a:pt x="1524" y="44"/>
                    </a:cubicBezTo>
                    <a:cubicBezTo>
                      <a:pt x="1416" y="14"/>
                      <a:pt x="1317" y="0"/>
                      <a:pt x="1228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0" name="Google Shape;3620;p49"/>
              <p:cNvSpPr/>
              <p:nvPr/>
            </p:nvSpPr>
            <p:spPr>
              <a:xfrm>
                <a:off x="3342975" y="4357500"/>
                <a:ext cx="89600" cy="55650"/>
              </a:xfrm>
              <a:custGeom>
                <a:avLst/>
                <a:gdLst/>
                <a:ahLst/>
                <a:cxnLst/>
                <a:rect l="l" t="t" r="r" b="b"/>
                <a:pathLst>
                  <a:path w="3584" h="2226" extrusionOk="0">
                    <a:moveTo>
                      <a:pt x="2893" y="1"/>
                    </a:moveTo>
                    <a:cubicBezTo>
                      <a:pt x="2012" y="1"/>
                      <a:pt x="1155" y="60"/>
                      <a:pt x="488" y="703"/>
                    </a:cubicBezTo>
                    <a:cubicBezTo>
                      <a:pt x="83" y="1096"/>
                      <a:pt x="0" y="1668"/>
                      <a:pt x="488" y="2025"/>
                    </a:cubicBezTo>
                    <a:cubicBezTo>
                      <a:pt x="706" y="2172"/>
                      <a:pt x="981" y="2226"/>
                      <a:pt x="1260" y="2226"/>
                    </a:cubicBezTo>
                    <a:cubicBezTo>
                      <a:pt x="1546" y="2226"/>
                      <a:pt x="1836" y="2169"/>
                      <a:pt x="2072" y="2096"/>
                    </a:cubicBezTo>
                    <a:cubicBezTo>
                      <a:pt x="2750" y="1882"/>
                      <a:pt x="3286" y="1406"/>
                      <a:pt x="3512" y="727"/>
                    </a:cubicBezTo>
                    <a:cubicBezTo>
                      <a:pt x="3584" y="501"/>
                      <a:pt x="3417" y="334"/>
                      <a:pt x="3215" y="299"/>
                    </a:cubicBezTo>
                    <a:cubicBezTo>
                      <a:pt x="3203" y="144"/>
                      <a:pt x="3096" y="1"/>
                      <a:pt x="2893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1" name="Google Shape;3621;p49"/>
              <p:cNvSpPr/>
              <p:nvPr/>
            </p:nvSpPr>
            <p:spPr>
              <a:xfrm>
                <a:off x="3438225" y="4314875"/>
                <a:ext cx="40500" cy="88725"/>
              </a:xfrm>
              <a:custGeom>
                <a:avLst/>
                <a:gdLst/>
                <a:ahLst/>
                <a:cxnLst/>
                <a:rect l="l" t="t" r="r" b="b"/>
                <a:pathLst>
                  <a:path w="1620" h="3549" extrusionOk="0">
                    <a:moveTo>
                      <a:pt x="748" y="0"/>
                    </a:moveTo>
                    <a:cubicBezTo>
                      <a:pt x="640" y="0"/>
                      <a:pt x="534" y="51"/>
                      <a:pt x="464" y="170"/>
                    </a:cubicBezTo>
                    <a:cubicBezTo>
                      <a:pt x="0" y="1003"/>
                      <a:pt x="95" y="1968"/>
                      <a:pt x="262" y="2873"/>
                    </a:cubicBezTo>
                    <a:cubicBezTo>
                      <a:pt x="238" y="2980"/>
                      <a:pt x="262" y="3075"/>
                      <a:pt x="310" y="3158"/>
                    </a:cubicBezTo>
                    <a:cubicBezTo>
                      <a:pt x="322" y="3194"/>
                      <a:pt x="333" y="3242"/>
                      <a:pt x="333" y="3289"/>
                    </a:cubicBezTo>
                    <a:cubicBezTo>
                      <a:pt x="371" y="3470"/>
                      <a:pt x="502" y="3548"/>
                      <a:pt x="640" y="3548"/>
                    </a:cubicBezTo>
                    <a:cubicBezTo>
                      <a:pt x="847" y="3548"/>
                      <a:pt x="1069" y="3371"/>
                      <a:pt x="1012" y="3099"/>
                    </a:cubicBezTo>
                    <a:cubicBezTo>
                      <a:pt x="1012" y="3087"/>
                      <a:pt x="1012" y="3075"/>
                      <a:pt x="1012" y="3063"/>
                    </a:cubicBezTo>
                    <a:cubicBezTo>
                      <a:pt x="1619" y="2492"/>
                      <a:pt x="1346" y="861"/>
                      <a:pt x="1107" y="253"/>
                    </a:cubicBezTo>
                    <a:cubicBezTo>
                      <a:pt x="1052" y="100"/>
                      <a:pt x="899" y="0"/>
                      <a:pt x="748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2" name="Google Shape;3622;p49"/>
              <p:cNvSpPr/>
              <p:nvPr/>
            </p:nvSpPr>
            <p:spPr>
              <a:xfrm>
                <a:off x="3558475" y="4317200"/>
                <a:ext cx="50025" cy="95775"/>
              </a:xfrm>
              <a:custGeom>
                <a:avLst/>
                <a:gdLst/>
                <a:ahLst/>
                <a:cxnLst/>
                <a:rect l="l" t="t" r="r" b="b"/>
                <a:pathLst>
                  <a:path w="2001" h="3831" extrusionOk="0">
                    <a:moveTo>
                      <a:pt x="1143" y="0"/>
                    </a:moveTo>
                    <a:cubicBezTo>
                      <a:pt x="1055" y="0"/>
                      <a:pt x="964" y="34"/>
                      <a:pt x="881" y="101"/>
                    </a:cubicBezTo>
                    <a:cubicBezTo>
                      <a:pt x="0" y="863"/>
                      <a:pt x="393" y="2601"/>
                      <a:pt x="607" y="3577"/>
                    </a:cubicBezTo>
                    <a:cubicBezTo>
                      <a:pt x="646" y="3754"/>
                      <a:pt x="777" y="3831"/>
                      <a:pt x="915" y="3831"/>
                    </a:cubicBezTo>
                    <a:cubicBezTo>
                      <a:pt x="1122" y="3831"/>
                      <a:pt x="1343" y="3658"/>
                      <a:pt x="1286" y="3387"/>
                    </a:cubicBezTo>
                    <a:cubicBezTo>
                      <a:pt x="1286" y="3375"/>
                      <a:pt x="1274" y="3351"/>
                      <a:pt x="1274" y="3327"/>
                    </a:cubicBezTo>
                    <a:cubicBezTo>
                      <a:pt x="1334" y="3304"/>
                      <a:pt x="1393" y="3268"/>
                      <a:pt x="1441" y="3185"/>
                    </a:cubicBezTo>
                    <a:cubicBezTo>
                      <a:pt x="1917" y="2315"/>
                      <a:pt x="2000" y="1018"/>
                      <a:pt x="1441" y="172"/>
                    </a:cubicBezTo>
                    <a:cubicBezTo>
                      <a:pt x="1367" y="58"/>
                      <a:pt x="1258" y="0"/>
                      <a:pt x="1143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3" name="Google Shape;3623;p49"/>
              <p:cNvSpPr/>
              <p:nvPr/>
            </p:nvSpPr>
            <p:spPr>
              <a:xfrm>
                <a:off x="3630075" y="4354625"/>
                <a:ext cx="85275" cy="55675"/>
              </a:xfrm>
              <a:custGeom>
                <a:avLst/>
                <a:gdLst/>
                <a:ahLst/>
                <a:cxnLst/>
                <a:rect l="l" t="t" r="r" b="b"/>
                <a:pathLst>
                  <a:path w="3411" h="2227" extrusionOk="0">
                    <a:moveTo>
                      <a:pt x="552" y="1"/>
                    </a:moveTo>
                    <a:cubicBezTo>
                      <a:pt x="521" y="1"/>
                      <a:pt x="489" y="7"/>
                      <a:pt x="458" y="21"/>
                    </a:cubicBezTo>
                    <a:lnTo>
                      <a:pt x="434" y="21"/>
                    </a:lnTo>
                    <a:cubicBezTo>
                      <a:pt x="426" y="20"/>
                      <a:pt x="418" y="20"/>
                      <a:pt x="411" y="20"/>
                    </a:cubicBezTo>
                    <a:cubicBezTo>
                      <a:pt x="17" y="20"/>
                      <a:pt x="1" y="606"/>
                      <a:pt x="351" y="711"/>
                    </a:cubicBezTo>
                    <a:cubicBezTo>
                      <a:pt x="684" y="1104"/>
                      <a:pt x="1101" y="1438"/>
                      <a:pt x="1506" y="1747"/>
                    </a:cubicBezTo>
                    <a:cubicBezTo>
                      <a:pt x="1753" y="1926"/>
                      <a:pt x="2164" y="2226"/>
                      <a:pt x="2522" y="2226"/>
                    </a:cubicBezTo>
                    <a:cubicBezTo>
                      <a:pt x="2665" y="2226"/>
                      <a:pt x="2799" y="2179"/>
                      <a:pt x="2911" y="2057"/>
                    </a:cubicBezTo>
                    <a:cubicBezTo>
                      <a:pt x="3411" y="1533"/>
                      <a:pt x="2732" y="902"/>
                      <a:pt x="2304" y="652"/>
                    </a:cubicBezTo>
                    <a:cubicBezTo>
                      <a:pt x="1851" y="390"/>
                      <a:pt x="1256" y="140"/>
                      <a:pt x="708" y="56"/>
                    </a:cubicBezTo>
                    <a:cubicBezTo>
                      <a:pt x="656" y="19"/>
                      <a:pt x="604" y="1"/>
                      <a:pt x="552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4" name="Google Shape;3624;p49"/>
              <p:cNvSpPr/>
              <p:nvPr/>
            </p:nvSpPr>
            <p:spPr>
              <a:xfrm>
                <a:off x="3640925" y="4234300"/>
                <a:ext cx="48525" cy="98550"/>
              </a:xfrm>
              <a:custGeom>
                <a:avLst/>
                <a:gdLst/>
                <a:ahLst/>
                <a:cxnLst/>
                <a:rect l="l" t="t" r="r" b="b"/>
                <a:pathLst>
                  <a:path w="1941" h="3942" extrusionOk="0">
                    <a:moveTo>
                      <a:pt x="1246" y="0"/>
                    </a:moveTo>
                    <a:cubicBezTo>
                      <a:pt x="1148" y="0"/>
                      <a:pt x="1047" y="35"/>
                      <a:pt x="977" y="95"/>
                    </a:cubicBezTo>
                    <a:cubicBezTo>
                      <a:pt x="0" y="964"/>
                      <a:pt x="596" y="2750"/>
                      <a:pt x="1012" y="3750"/>
                    </a:cubicBezTo>
                    <a:cubicBezTo>
                      <a:pt x="1069" y="3885"/>
                      <a:pt x="1168" y="3941"/>
                      <a:pt x="1271" y="3941"/>
                    </a:cubicBezTo>
                    <a:cubicBezTo>
                      <a:pt x="1496" y="3941"/>
                      <a:pt x="1742" y="3678"/>
                      <a:pt x="1620" y="3393"/>
                    </a:cubicBezTo>
                    <a:cubicBezTo>
                      <a:pt x="1620" y="3381"/>
                      <a:pt x="1608" y="3357"/>
                      <a:pt x="1608" y="3333"/>
                    </a:cubicBezTo>
                    <a:cubicBezTo>
                      <a:pt x="1631" y="3298"/>
                      <a:pt x="1655" y="3250"/>
                      <a:pt x="1655" y="3191"/>
                    </a:cubicBezTo>
                    <a:cubicBezTo>
                      <a:pt x="1822" y="2202"/>
                      <a:pt x="1941" y="1119"/>
                      <a:pt x="1536" y="166"/>
                    </a:cubicBezTo>
                    <a:cubicBezTo>
                      <a:pt x="1478" y="50"/>
                      <a:pt x="1363" y="0"/>
                      <a:pt x="1246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5" name="Google Shape;3625;p49"/>
              <p:cNvSpPr/>
              <p:nvPr/>
            </p:nvSpPr>
            <p:spPr>
              <a:xfrm>
                <a:off x="3710825" y="4275850"/>
                <a:ext cx="79000" cy="47000"/>
              </a:xfrm>
              <a:custGeom>
                <a:avLst/>
                <a:gdLst/>
                <a:ahLst/>
                <a:cxnLst/>
                <a:rect l="l" t="t" r="r" b="b"/>
                <a:pathLst>
                  <a:path w="3160" h="1880" extrusionOk="0">
                    <a:moveTo>
                      <a:pt x="1110" y="0"/>
                    </a:moveTo>
                    <a:cubicBezTo>
                      <a:pt x="930" y="0"/>
                      <a:pt x="756" y="18"/>
                      <a:pt x="598" y="52"/>
                    </a:cubicBezTo>
                    <a:lnTo>
                      <a:pt x="586" y="52"/>
                    </a:lnTo>
                    <a:cubicBezTo>
                      <a:pt x="562" y="46"/>
                      <a:pt x="537" y="44"/>
                      <a:pt x="513" y="44"/>
                    </a:cubicBezTo>
                    <a:cubicBezTo>
                      <a:pt x="242" y="44"/>
                      <a:pt x="1" y="396"/>
                      <a:pt x="252" y="648"/>
                    </a:cubicBezTo>
                    <a:cubicBezTo>
                      <a:pt x="907" y="1279"/>
                      <a:pt x="1764" y="1743"/>
                      <a:pt x="2669" y="1874"/>
                    </a:cubicBezTo>
                    <a:cubicBezTo>
                      <a:pt x="2694" y="1878"/>
                      <a:pt x="2718" y="1880"/>
                      <a:pt x="2742" y="1880"/>
                    </a:cubicBezTo>
                    <a:cubicBezTo>
                      <a:pt x="2937" y="1880"/>
                      <a:pt x="3099" y="1751"/>
                      <a:pt x="3110" y="1529"/>
                    </a:cubicBezTo>
                    <a:cubicBezTo>
                      <a:pt x="3160" y="479"/>
                      <a:pt x="2052" y="0"/>
                      <a:pt x="1110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6" name="Google Shape;3626;p49"/>
              <p:cNvSpPr/>
              <p:nvPr/>
            </p:nvSpPr>
            <p:spPr>
              <a:xfrm>
                <a:off x="3401600" y="2821875"/>
                <a:ext cx="131600" cy="1976575"/>
              </a:xfrm>
              <a:custGeom>
                <a:avLst/>
                <a:gdLst/>
                <a:ahLst/>
                <a:cxnLst/>
                <a:rect l="l" t="t" r="r" b="b"/>
                <a:pathLst>
                  <a:path w="5264" h="79063" extrusionOk="0">
                    <a:moveTo>
                      <a:pt x="3138" y="0"/>
                    </a:moveTo>
                    <a:cubicBezTo>
                      <a:pt x="3042" y="0"/>
                      <a:pt x="2950" y="49"/>
                      <a:pt x="2894" y="168"/>
                    </a:cubicBezTo>
                    <a:cubicBezTo>
                      <a:pt x="1191" y="3978"/>
                      <a:pt x="525" y="8110"/>
                      <a:pt x="274" y="12253"/>
                    </a:cubicBezTo>
                    <a:cubicBezTo>
                      <a:pt x="1" y="16670"/>
                      <a:pt x="132" y="21159"/>
                      <a:pt x="536" y="25576"/>
                    </a:cubicBezTo>
                    <a:cubicBezTo>
                      <a:pt x="953" y="30291"/>
                      <a:pt x="1727" y="34982"/>
                      <a:pt x="2501" y="39661"/>
                    </a:cubicBezTo>
                    <a:cubicBezTo>
                      <a:pt x="3299" y="44460"/>
                      <a:pt x="4204" y="49282"/>
                      <a:pt x="4489" y="54139"/>
                    </a:cubicBezTo>
                    <a:cubicBezTo>
                      <a:pt x="4608" y="56235"/>
                      <a:pt x="4608" y="58330"/>
                      <a:pt x="4549" y="60426"/>
                    </a:cubicBezTo>
                    <a:cubicBezTo>
                      <a:pt x="4489" y="62605"/>
                      <a:pt x="4442" y="64831"/>
                      <a:pt x="4084" y="66974"/>
                    </a:cubicBezTo>
                    <a:cubicBezTo>
                      <a:pt x="3430" y="70903"/>
                      <a:pt x="2179" y="74737"/>
                      <a:pt x="2156" y="78749"/>
                    </a:cubicBezTo>
                    <a:cubicBezTo>
                      <a:pt x="2150" y="78958"/>
                      <a:pt x="2310" y="79062"/>
                      <a:pt x="2473" y="79062"/>
                    </a:cubicBezTo>
                    <a:cubicBezTo>
                      <a:pt x="2635" y="79062"/>
                      <a:pt x="2799" y="78958"/>
                      <a:pt x="2799" y="78749"/>
                    </a:cubicBezTo>
                    <a:cubicBezTo>
                      <a:pt x="2834" y="74356"/>
                      <a:pt x="4323" y="70153"/>
                      <a:pt x="4906" y="65831"/>
                    </a:cubicBezTo>
                    <a:cubicBezTo>
                      <a:pt x="5216" y="63498"/>
                      <a:pt x="5204" y="61057"/>
                      <a:pt x="5239" y="58711"/>
                    </a:cubicBezTo>
                    <a:cubicBezTo>
                      <a:pt x="5263" y="56342"/>
                      <a:pt x="5180" y="53961"/>
                      <a:pt x="4942" y="51591"/>
                    </a:cubicBezTo>
                    <a:cubicBezTo>
                      <a:pt x="3965" y="42007"/>
                      <a:pt x="1608" y="32625"/>
                      <a:pt x="977" y="22993"/>
                    </a:cubicBezTo>
                    <a:cubicBezTo>
                      <a:pt x="739" y="19254"/>
                      <a:pt x="703" y="15468"/>
                      <a:pt x="953" y="11729"/>
                    </a:cubicBezTo>
                    <a:cubicBezTo>
                      <a:pt x="1203" y="7896"/>
                      <a:pt x="1882" y="4026"/>
                      <a:pt x="3453" y="502"/>
                    </a:cubicBezTo>
                    <a:cubicBezTo>
                      <a:pt x="3576" y="240"/>
                      <a:pt x="3350" y="0"/>
                      <a:pt x="3138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7" name="Google Shape;3627;p49"/>
              <p:cNvSpPr/>
              <p:nvPr/>
            </p:nvSpPr>
            <p:spPr>
              <a:xfrm>
                <a:off x="3225200" y="3052075"/>
                <a:ext cx="382200" cy="290800"/>
              </a:xfrm>
              <a:custGeom>
                <a:avLst/>
                <a:gdLst/>
                <a:ahLst/>
                <a:cxnLst/>
                <a:rect l="l" t="t" r="r" b="b"/>
                <a:pathLst>
                  <a:path w="15288" h="11632" extrusionOk="0">
                    <a:moveTo>
                      <a:pt x="433" y="1"/>
                    </a:moveTo>
                    <a:cubicBezTo>
                      <a:pt x="224" y="1"/>
                      <a:pt x="1" y="235"/>
                      <a:pt x="115" y="497"/>
                    </a:cubicBezTo>
                    <a:cubicBezTo>
                      <a:pt x="1937" y="4474"/>
                      <a:pt x="4973" y="7701"/>
                      <a:pt x="7140" y="11475"/>
                    </a:cubicBezTo>
                    <a:cubicBezTo>
                      <a:pt x="7200" y="11577"/>
                      <a:pt x="7316" y="11631"/>
                      <a:pt x="7429" y="11631"/>
                    </a:cubicBezTo>
                    <a:cubicBezTo>
                      <a:pt x="7539" y="11631"/>
                      <a:pt x="7647" y="11580"/>
                      <a:pt x="7700" y="11475"/>
                    </a:cubicBezTo>
                    <a:cubicBezTo>
                      <a:pt x="9688" y="7641"/>
                      <a:pt x="11629" y="3700"/>
                      <a:pt x="15034" y="914"/>
                    </a:cubicBezTo>
                    <a:cubicBezTo>
                      <a:pt x="15287" y="708"/>
                      <a:pt x="15052" y="383"/>
                      <a:pt x="14784" y="383"/>
                    </a:cubicBezTo>
                    <a:cubicBezTo>
                      <a:pt x="14712" y="383"/>
                      <a:pt x="14638" y="406"/>
                      <a:pt x="14569" y="462"/>
                    </a:cubicBezTo>
                    <a:cubicBezTo>
                      <a:pt x="11278" y="3149"/>
                      <a:pt x="9327" y="6926"/>
                      <a:pt x="7402" y="10636"/>
                    </a:cubicBezTo>
                    <a:lnTo>
                      <a:pt x="7402" y="10636"/>
                    </a:lnTo>
                    <a:cubicBezTo>
                      <a:pt x="5262" y="7076"/>
                      <a:pt x="2415" y="3962"/>
                      <a:pt x="675" y="164"/>
                    </a:cubicBezTo>
                    <a:cubicBezTo>
                      <a:pt x="619" y="49"/>
                      <a:pt x="528" y="1"/>
                      <a:pt x="433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8" name="Google Shape;3628;p49"/>
              <p:cNvSpPr/>
              <p:nvPr/>
            </p:nvSpPr>
            <p:spPr>
              <a:xfrm>
                <a:off x="3130650" y="3317975"/>
                <a:ext cx="528225" cy="378925"/>
              </a:xfrm>
              <a:custGeom>
                <a:avLst/>
                <a:gdLst/>
                <a:ahLst/>
                <a:cxnLst/>
                <a:rect l="l" t="t" r="r" b="b"/>
                <a:pathLst>
                  <a:path w="21129" h="15157" extrusionOk="0">
                    <a:moveTo>
                      <a:pt x="20671" y="0"/>
                    </a:moveTo>
                    <a:cubicBezTo>
                      <a:pt x="20573" y="0"/>
                      <a:pt x="20476" y="44"/>
                      <a:pt x="20411" y="148"/>
                    </a:cubicBezTo>
                    <a:cubicBezTo>
                      <a:pt x="17568" y="4696"/>
                      <a:pt x="14791" y="9288"/>
                      <a:pt x="12555" y="14172"/>
                    </a:cubicBezTo>
                    <a:lnTo>
                      <a:pt x="12555" y="14172"/>
                    </a:lnTo>
                    <a:cubicBezTo>
                      <a:pt x="10950" y="11854"/>
                      <a:pt x="8726" y="10100"/>
                      <a:pt x="6802" y="8054"/>
                    </a:cubicBezTo>
                    <a:cubicBezTo>
                      <a:pt x="4612" y="5732"/>
                      <a:pt x="3266" y="2815"/>
                      <a:pt x="718" y="791"/>
                    </a:cubicBezTo>
                    <a:cubicBezTo>
                      <a:pt x="653" y="740"/>
                      <a:pt x="581" y="718"/>
                      <a:pt x="511" y="718"/>
                    </a:cubicBezTo>
                    <a:cubicBezTo>
                      <a:pt x="240" y="718"/>
                      <a:pt x="1" y="1047"/>
                      <a:pt x="266" y="1256"/>
                    </a:cubicBezTo>
                    <a:cubicBezTo>
                      <a:pt x="2730" y="3220"/>
                      <a:pt x="4100" y="6042"/>
                      <a:pt x="6183" y="8340"/>
                    </a:cubicBezTo>
                    <a:cubicBezTo>
                      <a:pt x="8207" y="10590"/>
                      <a:pt x="10684" y="12412"/>
                      <a:pt x="12327" y="14995"/>
                    </a:cubicBezTo>
                    <a:cubicBezTo>
                      <a:pt x="12390" y="15096"/>
                      <a:pt x="12512" y="15157"/>
                      <a:pt x="12630" y="15157"/>
                    </a:cubicBezTo>
                    <a:cubicBezTo>
                      <a:pt x="12735" y="15157"/>
                      <a:pt x="12836" y="15108"/>
                      <a:pt x="12887" y="14995"/>
                    </a:cubicBezTo>
                    <a:cubicBezTo>
                      <a:pt x="15161" y="9923"/>
                      <a:pt x="18030" y="5185"/>
                      <a:pt x="20971" y="482"/>
                    </a:cubicBezTo>
                    <a:cubicBezTo>
                      <a:pt x="21129" y="232"/>
                      <a:pt x="20898" y="0"/>
                      <a:pt x="20671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29" name="Google Shape;3629;p49"/>
              <p:cNvSpPr/>
              <p:nvPr/>
            </p:nvSpPr>
            <p:spPr>
              <a:xfrm>
                <a:off x="3158100" y="3689700"/>
                <a:ext cx="551850" cy="374600"/>
              </a:xfrm>
              <a:custGeom>
                <a:avLst/>
                <a:gdLst/>
                <a:ahLst/>
                <a:cxnLst/>
                <a:rect l="l" t="t" r="r" b="b"/>
                <a:pathLst>
                  <a:path w="22074" h="14984" extrusionOk="0">
                    <a:moveTo>
                      <a:pt x="21677" y="1"/>
                    </a:moveTo>
                    <a:cubicBezTo>
                      <a:pt x="21548" y="1"/>
                      <a:pt x="21423" y="71"/>
                      <a:pt x="21385" y="233"/>
                    </a:cubicBezTo>
                    <a:cubicBezTo>
                      <a:pt x="20766" y="2877"/>
                      <a:pt x="19504" y="5341"/>
                      <a:pt x="18170" y="7699"/>
                    </a:cubicBezTo>
                    <a:cubicBezTo>
                      <a:pt x="16907" y="9930"/>
                      <a:pt x="15502" y="12074"/>
                      <a:pt x="14069" y="14194"/>
                    </a:cubicBezTo>
                    <a:lnTo>
                      <a:pt x="14069" y="14194"/>
                    </a:lnTo>
                    <a:cubicBezTo>
                      <a:pt x="11558" y="12273"/>
                      <a:pt x="9266" y="10090"/>
                      <a:pt x="7086" y="7818"/>
                    </a:cubicBezTo>
                    <a:cubicBezTo>
                      <a:pt x="4800" y="5413"/>
                      <a:pt x="2633" y="2865"/>
                      <a:pt x="728" y="150"/>
                    </a:cubicBezTo>
                    <a:cubicBezTo>
                      <a:pt x="657" y="51"/>
                      <a:pt x="558" y="10"/>
                      <a:pt x="460" y="10"/>
                    </a:cubicBezTo>
                    <a:cubicBezTo>
                      <a:pt x="227" y="10"/>
                      <a:pt x="1" y="241"/>
                      <a:pt x="168" y="484"/>
                    </a:cubicBezTo>
                    <a:cubicBezTo>
                      <a:pt x="3966" y="5901"/>
                      <a:pt x="8693" y="10961"/>
                      <a:pt x="13979" y="14938"/>
                    </a:cubicBezTo>
                    <a:cubicBezTo>
                      <a:pt x="14026" y="14970"/>
                      <a:pt x="14077" y="14984"/>
                      <a:pt x="14128" y="14984"/>
                    </a:cubicBezTo>
                    <a:cubicBezTo>
                      <a:pt x="14247" y="14984"/>
                      <a:pt x="14365" y="14910"/>
                      <a:pt x="14432" y="14819"/>
                    </a:cubicBezTo>
                    <a:cubicBezTo>
                      <a:pt x="15980" y="12533"/>
                      <a:pt x="17492" y="10211"/>
                      <a:pt x="18861" y="7806"/>
                    </a:cubicBezTo>
                    <a:cubicBezTo>
                      <a:pt x="20171" y="5484"/>
                      <a:pt x="21397" y="3020"/>
                      <a:pt x="22016" y="400"/>
                    </a:cubicBezTo>
                    <a:cubicBezTo>
                      <a:pt x="22073" y="158"/>
                      <a:pt x="21870" y="1"/>
                      <a:pt x="21677" y="1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0" name="Google Shape;3630;p49"/>
              <p:cNvSpPr/>
              <p:nvPr/>
            </p:nvSpPr>
            <p:spPr>
              <a:xfrm>
                <a:off x="3101100" y="4056675"/>
                <a:ext cx="693650" cy="427875"/>
              </a:xfrm>
              <a:custGeom>
                <a:avLst/>
                <a:gdLst/>
                <a:ahLst/>
                <a:cxnLst/>
                <a:rect l="l" t="t" r="r" b="b"/>
                <a:pathLst>
                  <a:path w="27746" h="17115" extrusionOk="0">
                    <a:moveTo>
                      <a:pt x="455" y="0"/>
                    </a:moveTo>
                    <a:cubicBezTo>
                      <a:pt x="215" y="0"/>
                      <a:pt x="0" y="320"/>
                      <a:pt x="210" y="556"/>
                    </a:cubicBezTo>
                    <a:cubicBezTo>
                      <a:pt x="5353" y="6248"/>
                      <a:pt x="11723" y="10760"/>
                      <a:pt x="16319" y="16951"/>
                    </a:cubicBezTo>
                    <a:cubicBezTo>
                      <a:pt x="16392" y="17046"/>
                      <a:pt x="16514" y="17114"/>
                      <a:pt x="16631" y="17114"/>
                    </a:cubicBezTo>
                    <a:cubicBezTo>
                      <a:pt x="16704" y="17114"/>
                      <a:pt x="16776" y="17087"/>
                      <a:pt x="16831" y="17023"/>
                    </a:cubicBezTo>
                    <a:cubicBezTo>
                      <a:pt x="20093" y="13225"/>
                      <a:pt x="24367" y="10450"/>
                      <a:pt x="27546" y="6581"/>
                    </a:cubicBezTo>
                    <a:cubicBezTo>
                      <a:pt x="27746" y="6336"/>
                      <a:pt x="27531" y="6008"/>
                      <a:pt x="27296" y="6008"/>
                    </a:cubicBezTo>
                    <a:cubicBezTo>
                      <a:pt x="27223" y="6008"/>
                      <a:pt x="27147" y="6040"/>
                      <a:pt x="27082" y="6117"/>
                    </a:cubicBezTo>
                    <a:cubicBezTo>
                      <a:pt x="23980" y="9904"/>
                      <a:pt x="19847" y="12625"/>
                      <a:pt x="16618" y="16283"/>
                    </a:cubicBezTo>
                    <a:lnTo>
                      <a:pt x="16618" y="16283"/>
                    </a:lnTo>
                    <a:cubicBezTo>
                      <a:pt x="12009" y="10221"/>
                      <a:pt x="5757" y="5724"/>
                      <a:pt x="674" y="104"/>
                    </a:cubicBezTo>
                    <a:cubicBezTo>
                      <a:pt x="606" y="31"/>
                      <a:pt x="530" y="0"/>
                      <a:pt x="455" y="0"/>
                    </a:cubicBezTo>
                    <a:close/>
                  </a:path>
                </a:pathLst>
              </a:custGeom>
              <a:solidFill>
                <a:srgbClr val="373066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1" name="Google Shape;3631;p49"/>
              <p:cNvSpPr/>
              <p:nvPr/>
            </p:nvSpPr>
            <p:spPr>
              <a:xfrm>
                <a:off x="3438525" y="2797200"/>
                <a:ext cx="8485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3394" h="2656" extrusionOk="0">
                    <a:moveTo>
                      <a:pt x="1703" y="0"/>
                    </a:moveTo>
                    <a:cubicBezTo>
                      <a:pt x="0" y="0"/>
                      <a:pt x="0" y="2656"/>
                      <a:pt x="1703" y="2656"/>
                    </a:cubicBezTo>
                    <a:cubicBezTo>
                      <a:pt x="3393" y="2656"/>
                      <a:pt x="3393" y="0"/>
                      <a:pt x="1703" y="0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2" name="Google Shape;3632;p49"/>
              <p:cNvSpPr/>
              <p:nvPr/>
            </p:nvSpPr>
            <p:spPr>
              <a:xfrm>
                <a:off x="3205750" y="3031750"/>
                <a:ext cx="8515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3406" h="2656" extrusionOk="0">
                    <a:moveTo>
                      <a:pt x="1703" y="1"/>
                    </a:moveTo>
                    <a:cubicBezTo>
                      <a:pt x="0" y="1"/>
                      <a:pt x="0" y="2656"/>
                      <a:pt x="1703" y="2656"/>
                    </a:cubicBezTo>
                    <a:cubicBezTo>
                      <a:pt x="3406" y="2656"/>
                      <a:pt x="3406" y="1"/>
                      <a:pt x="1703" y="1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3" name="Google Shape;3633;p49"/>
              <p:cNvSpPr/>
              <p:nvPr/>
            </p:nvSpPr>
            <p:spPr>
              <a:xfrm>
                <a:off x="3565900" y="3027300"/>
                <a:ext cx="84875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3395" h="2656" extrusionOk="0">
                    <a:moveTo>
                      <a:pt x="1703" y="0"/>
                    </a:moveTo>
                    <a:cubicBezTo>
                      <a:pt x="1" y="0"/>
                      <a:pt x="1" y="2655"/>
                      <a:pt x="1703" y="2655"/>
                    </a:cubicBezTo>
                    <a:cubicBezTo>
                      <a:pt x="3394" y="2655"/>
                      <a:pt x="3394" y="0"/>
                      <a:pt x="1703" y="0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4" name="Google Shape;3634;p49"/>
              <p:cNvSpPr/>
              <p:nvPr/>
            </p:nvSpPr>
            <p:spPr>
              <a:xfrm>
                <a:off x="3087875" y="3315075"/>
                <a:ext cx="77700" cy="70625"/>
              </a:xfrm>
              <a:custGeom>
                <a:avLst/>
                <a:gdLst/>
                <a:ahLst/>
                <a:cxnLst/>
                <a:rect l="l" t="t" r="r" b="b"/>
                <a:pathLst>
                  <a:path w="3108" h="2825" extrusionOk="0">
                    <a:moveTo>
                      <a:pt x="1675" y="0"/>
                    </a:moveTo>
                    <a:cubicBezTo>
                      <a:pt x="1404" y="0"/>
                      <a:pt x="1133" y="81"/>
                      <a:pt x="905" y="240"/>
                    </a:cubicBezTo>
                    <a:cubicBezTo>
                      <a:pt x="393" y="419"/>
                      <a:pt x="0" y="919"/>
                      <a:pt x="0" y="1491"/>
                    </a:cubicBezTo>
                    <a:cubicBezTo>
                      <a:pt x="0" y="2217"/>
                      <a:pt x="608" y="2824"/>
                      <a:pt x="1322" y="2824"/>
                    </a:cubicBezTo>
                    <a:cubicBezTo>
                      <a:pt x="1846" y="2824"/>
                      <a:pt x="2239" y="2622"/>
                      <a:pt x="2608" y="2253"/>
                    </a:cubicBezTo>
                    <a:cubicBezTo>
                      <a:pt x="3108" y="1753"/>
                      <a:pt x="3108" y="895"/>
                      <a:pt x="2608" y="383"/>
                    </a:cubicBezTo>
                    <a:cubicBezTo>
                      <a:pt x="2350" y="126"/>
                      <a:pt x="2012" y="0"/>
                      <a:pt x="1675" y="0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5" name="Google Shape;3635;p49"/>
              <p:cNvSpPr/>
              <p:nvPr/>
            </p:nvSpPr>
            <p:spPr>
              <a:xfrm>
                <a:off x="3618600" y="3279400"/>
                <a:ext cx="8485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3394" h="2656" extrusionOk="0">
                    <a:moveTo>
                      <a:pt x="1703" y="1"/>
                    </a:moveTo>
                    <a:cubicBezTo>
                      <a:pt x="0" y="1"/>
                      <a:pt x="0" y="2656"/>
                      <a:pt x="1703" y="2656"/>
                    </a:cubicBezTo>
                    <a:cubicBezTo>
                      <a:pt x="3394" y="2656"/>
                      <a:pt x="3394" y="1"/>
                      <a:pt x="1703" y="1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6" name="Google Shape;3636;p49"/>
              <p:cNvSpPr/>
              <p:nvPr/>
            </p:nvSpPr>
            <p:spPr>
              <a:xfrm>
                <a:off x="3131025" y="3664275"/>
                <a:ext cx="85175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3407" h="2656" extrusionOk="0">
                    <a:moveTo>
                      <a:pt x="1703" y="0"/>
                    </a:moveTo>
                    <a:cubicBezTo>
                      <a:pt x="1" y="0"/>
                      <a:pt x="1" y="2655"/>
                      <a:pt x="1703" y="2655"/>
                    </a:cubicBezTo>
                    <a:cubicBezTo>
                      <a:pt x="3406" y="2655"/>
                      <a:pt x="3406" y="0"/>
                      <a:pt x="1703" y="0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7" name="Google Shape;3637;p49"/>
              <p:cNvSpPr/>
              <p:nvPr/>
            </p:nvSpPr>
            <p:spPr>
              <a:xfrm>
                <a:off x="3653725" y="3664275"/>
                <a:ext cx="8485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3394" h="2656" extrusionOk="0">
                    <a:moveTo>
                      <a:pt x="1703" y="0"/>
                    </a:moveTo>
                    <a:cubicBezTo>
                      <a:pt x="0" y="0"/>
                      <a:pt x="0" y="2655"/>
                      <a:pt x="1703" y="2655"/>
                    </a:cubicBezTo>
                    <a:cubicBezTo>
                      <a:pt x="3394" y="2655"/>
                      <a:pt x="3394" y="0"/>
                      <a:pt x="1703" y="0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8" name="Google Shape;3638;p49"/>
              <p:cNvSpPr/>
              <p:nvPr/>
            </p:nvSpPr>
            <p:spPr>
              <a:xfrm>
                <a:off x="3069725" y="4022950"/>
                <a:ext cx="8485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3394" h="2656" extrusionOk="0">
                    <a:moveTo>
                      <a:pt x="1703" y="0"/>
                    </a:moveTo>
                    <a:cubicBezTo>
                      <a:pt x="0" y="0"/>
                      <a:pt x="0" y="2655"/>
                      <a:pt x="1703" y="2655"/>
                    </a:cubicBezTo>
                    <a:cubicBezTo>
                      <a:pt x="3393" y="2655"/>
                      <a:pt x="3393" y="0"/>
                      <a:pt x="1703" y="0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  <p:sp>
            <p:nvSpPr>
              <p:cNvPr id="3639" name="Google Shape;3639;p49"/>
              <p:cNvSpPr/>
              <p:nvPr/>
            </p:nvSpPr>
            <p:spPr>
              <a:xfrm>
                <a:off x="3741525" y="4182200"/>
                <a:ext cx="85150" cy="66400"/>
              </a:xfrm>
              <a:custGeom>
                <a:avLst/>
                <a:gdLst/>
                <a:ahLst/>
                <a:cxnLst/>
                <a:rect l="l" t="t" r="r" b="b"/>
                <a:pathLst>
                  <a:path w="3406" h="2656" extrusionOk="0">
                    <a:moveTo>
                      <a:pt x="1703" y="0"/>
                    </a:moveTo>
                    <a:cubicBezTo>
                      <a:pt x="1" y="0"/>
                      <a:pt x="1" y="2655"/>
                      <a:pt x="1703" y="2655"/>
                    </a:cubicBezTo>
                    <a:cubicBezTo>
                      <a:pt x="3406" y="2655"/>
                      <a:pt x="3406" y="0"/>
                      <a:pt x="1703" y="0"/>
                    </a:cubicBezTo>
                    <a:close/>
                  </a:path>
                </a:pathLst>
              </a:custGeom>
              <a:solidFill>
                <a:srgbClr val="EA7D88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000000"/>
                  </a:solidFill>
                  <a:latin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40" name="Google Shape;3640;p49"/>
            <p:cNvSpPr/>
            <p:nvPr/>
          </p:nvSpPr>
          <p:spPr>
            <a:xfrm>
              <a:off x="6310450" y="232625"/>
              <a:ext cx="91700" cy="91700"/>
            </a:xfrm>
            <a:custGeom>
              <a:avLst/>
              <a:gdLst/>
              <a:ahLst/>
              <a:cxnLst/>
              <a:rect l="l" t="t" r="r" b="b"/>
              <a:pathLst>
                <a:path w="3668" h="3668" extrusionOk="0">
                  <a:moveTo>
                    <a:pt x="1834" y="0"/>
                  </a:moveTo>
                  <a:cubicBezTo>
                    <a:pt x="822" y="0"/>
                    <a:pt x="1" y="822"/>
                    <a:pt x="1" y="1834"/>
                  </a:cubicBezTo>
                  <a:cubicBezTo>
                    <a:pt x="1" y="2846"/>
                    <a:pt x="822" y="3667"/>
                    <a:pt x="1834" y="3667"/>
                  </a:cubicBezTo>
                  <a:cubicBezTo>
                    <a:pt x="2846" y="3667"/>
                    <a:pt x="3668" y="2846"/>
                    <a:pt x="3668" y="1834"/>
                  </a:cubicBezTo>
                  <a:cubicBezTo>
                    <a:pt x="3668" y="822"/>
                    <a:pt x="2846" y="0"/>
                    <a:pt x="1834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41" name="Google Shape;3641;p49"/>
            <p:cNvSpPr/>
            <p:nvPr/>
          </p:nvSpPr>
          <p:spPr>
            <a:xfrm>
              <a:off x="6460125" y="-215600"/>
              <a:ext cx="27700" cy="27725"/>
            </a:xfrm>
            <a:custGeom>
              <a:avLst/>
              <a:gdLst/>
              <a:ahLst/>
              <a:cxnLst/>
              <a:rect l="l" t="t" r="r" b="b"/>
              <a:pathLst>
                <a:path w="1108" h="1109" extrusionOk="0">
                  <a:moveTo>
                    <a:pt x="560" y="1"/>
                  </a:moveTo>
                  <a:cubicBezTo>
                    <a:pt x="250" y="1"/>
                    <a:pt x="0" y="251"/>
                    <a:pt x="0" y="549"/>
                  </a:cubicBezTo>
                  <a:cubicBezTo>
                    <a:pt x="0" y="858"/>
                    <a:pt x="250" y="1108"/>
                    <a:pt x="560" y="1108"/>
                  </a:cubicBezTo>
                  <a:cubicBezTo>
                    <a:pt x="858" y="1108"/>
                    <a:pt x="1108" y="858"/>
                    <a:pt x="1108" y="549"/>
                  </a:cubicBezTo>
                  <a:cubicBezTo>
                    <a:pt x="1108" y="251"/>
                    <a:pt x="858" y="1"/>
                    <a:pt x="560" y="1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  <p:sp>
          <p:nvSpPr>
            <p:cNvPr id="3642" name="Google Shape;3642;p49"/>
            <p:cNvSpPr/>
            <p:nvPr/>
          </p:nvSpPr>
          <p:spPr>
            <a:xfrm>
              <a:off x="7430575" y="-215612"/>
              <a:ext cx="55375" cy="55375"/>
            </a:xfrm>
            <a:custGeom>
              <a:avLst/>
              <a:gdLst/>
              <a:ahLst/>
              <a:cxnLst/>
              <a:rect l="l" t="t" r="r" b="b"/>
              <a:pathLst>
                <a:path w="2215" h="2215" extrusionOk="0">
                  <a:moveTo>
                    <a:pt x="1107" y="0"/>
                  </a:moveTo>
                  <a:cubicBezTo>
                    <a:pt x="500" y="0"/>
                    <a:pt x="0" y="500"/>
                    <a:pt x="0" y="1108"/>
                  </a:cubicBezTo>
                  <a:cubicBezTo>
                    <a:pt x="0" y="1715"/>
                    <a:pt x="500" y="2215"/>
                    <a:pt x="1107" y="2215"/>
                  </a:cubicBezTo>
                  <a:cubicBezTo>
                    <a:pt x="1715" y="2215"/>
                    <a:pt x="2215" y="1715"/>
                    <a:pt x="2215" y="1108"/>
                  </a:cubicBezTo>
                  <a:cubicBezTo>
                    <a:pt x="2215" y="500"/>
                    <a:pt x="1715" y="0"/>
                    <a:pt x="1107" y="0"/>
                  </a:cubicBezTo>
                  <a:close/>
                </a:path>
              </a:pathLst>
            </a:custGeom>
            <a:solidFill>
              <a:srgbClr val="373066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latin typeface="Arial"/>
                <a:cs typeface="Arial"/>
                <a:sym typeface="Arial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9FAF5DEC-FBE8-418D-96B6-F929497C82D7}"/>
              </a:ext>
            </a:extLst>
          </p:cNvPr>
          <p:cNvSpPr txBox="1"/>
          <p:nvPr/>
        </p:nvSpPr>
        <p:spPr>
          <a:xfrm>
            <a:off x="2374425" y="2346979"/>
            <a:ext cx="3352800" cy="379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buClr>
                <a:srgbClr val="000000"/>
              </a:buClr>
            </a:pPr>
            <a:r>
              <a:rPr kumimoji="1" lang="en-US" altLang="ja-JP" sz="1867" kern="0" dirty="0">
                <a:solidFill>
                  <a:srgbClr val="000000"/>
                </a:solidFill>
                <a:latin typeface="Arial"/>
                <a:cs typeface="Arial"/>
                <a:sym typeface="Arial"/>
              </a:rPr>
              <a:t>Blended learning classroom</a:t>
            </a:r>
            <a:endParaRPr kumimoji="1" lang="ja-JP" altLang="en-US" sz="1867" kern="0" dirty="0">
              <a:solidFill>
                <a:srgbClr val="000000"/>
              </a:solidFill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>
            <a:extLst>
              <a:ext uri="{FF2B5EF4-FFF2-40B4-BE49-F238E27FC236}">
                <a16:creationId xmlns:a16="http://schemas.microsoft.com/office/drawing/2014/main" id="{B82197AF-462E-4B81-8664-B5DD65DD8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12590" y="2703621"/>
            <a:ext cx="10058400" cy="1450757"/>
          </a:xfrm>
        </p:spPr>
        <p:txBody>
          <a:bodyPr/>
          <a:lstStyle/>
          <a:p>
            <a:r>
              <a:rPr lang="en-US" altLang="ja-JP" dirty="0"/>
              <a:t>Thank you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A3B87CB-6A6F-4714-B77B-38BFFECC0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345DEE80-C133-4C82-BA52-6E6A78DF5359}" type="datetime1">
              <a:rPr lang="ja-JP" altLang="en-US" smtClean="0"/>
              <a:t>2022/10/9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8138139"/>
      </p:ext>
    </p:extLst>
  </p:cSld>
  <p:clrMapOvr>
    <a:masterClrMapping/>
  </p:clrMapOvr>
</p:sld>
</file>

<file path=ppt/theme/theme1.xml><?xml version="1.0" encoding="utf-8"?>
<a:theme xmlns:a="http://schemas.openxmlformats.org/drawingml/2006/main" name="1_RetrospectVTI">
  <a:themeElements>
    <a:clrScheme name="Custom 37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9BA8B7"/>
      </a:accent1>
      <a:accent2>
        <a:srgbClr val="E6A02E"/>
      </a:accent2>
      <a:accent3>
        <a:srgbClr val="BF6A3B"/>
      </a:accent3>
      <a:accent4>
        <a:srgbClr val="92987A"/>
      </a:accent4>
      <a:accent5>
        <a:srgbClr val="857659"/>
      </a:accent5>
      <a:accent6>
        <a:srgbClr val="A0988C"/>
      </a:accent6>
      <a:hlink>
        <a:srgbClr val="00B0F0"/>
      </a:hlink>
      <a:folHlink>
        <a:srgbClr val="738F97"/>
      </a:folHlink>
    </a:clrScheme>
    <a:fontScheme name="Retrospect">
      <a:majorFont>
        <a:latin typeface="Bookman Old Style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1798875_TF56160789" id="{8EF54D1C-3516-45D2-964D-322F5179DAFB}" vid="{588529C6-7038-4A64-A4FA-6ACDF2254A3B}"/>
    </a:ext>
  </a:extLst>
</a:theme>
</file>

<file path=ppt/theme/theme2.xml><?xml version="1.0" encoding="utf-8"?>
<a:theme xmlns:a="http://schemas.openxmlformats.org/drawingml/2006/main" name="Natural Science Weekly Planner by Slidesgo">
  <a:themeElements>
    <a:clrScheme name="Simple Light">
      <a:dk1>
        <a:srgbClr val="363066"/>
      </a:dk1>
      <a:lt1>
        <a:srgbClr val="92ABD9"/>
      </a:lt1>
      <a:dk2>
        <a:srgbClr val="F4A8AB"/>
      </a:dk2>
      <a:lt2>
        <a:srgbClr val="EA7D88"/>
      </a:lt2>
      <a:accent1>
        <a:srgbClr val="F7F7F7"/>
      </a:accent1>
      <a:accent2>
        <a:srgbClr val="FEE5E6"/>
      </a:accent2>
      <a:accent3>
        <a:srgbClr val="D1E0FC"/>
      </a:accent3>
      <a:accent4>
        <a:srgbClr val="363066"/>
      </a:accent4>
      <a:accent5>
        <a:srgbClr val="EA7D88"/>
      </a:accent5>
      <a:accent6>
        <a:srgbClr val="F7F7F7"/>
      </a:accent6>
      <a:hlink>
        <a:srgbClr val="363066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{E8B38DA5-64AB-46C9-852F-11DC8D5656D0}tf56160789_win32</Template>
  <TotalTime>84</TotalTime>
  <Words>47</Words>
  <Application>Microsoft Office PowerPoint</Application>
  <PresentationFormat>ワイド画面</PresentationFormat>
  <Paragraphs>17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Catamaran</vt:lpstr>
      <vt:lpstr>Dancing Script</vt:lpstr>
      <vt:lpstr>Meiryo UI</vt:lpstr>
      <vt:lpstr>MS Mincho</vt:lpstr>
      <vt:lpstr>Arial</vt:lpstr>
      <vt:lpstr>Calibri</vt:lpstr>
      <vt:lpstr>Franklin Gothic Book</vt:lpstr>
      <vt:lpstr>Wingdings</vt:lpstr>
      <vt:lpstr>1_RetrospectVTI</vt:lpstr>
      <vt:lpstr>Natural Science Weekly Planner by Slidesgo</vt:lpstr>
      <vt:lpstr>Digital content</vt:lpstr>
      <vt:lpstr>How to make digital content?</vt:lpstr>
      <vt:lpstr>PowerPoint プレゼンテーション</vt:lpstr>
      <vt:lpstr>Benefit of digital content</vt:lpstr>
      <vt:lpstr>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content</dc:title>
  <dc:creator>visi02@n-fukushi.ac.jp</dc:creator>
  <cp:lastModifiedBy>kageto makoto</cp:lastModifiedBy>
  <cp:revision>9</cp:revision>
  <dcterms:created xsi:type="dcterms:W3CDTF">2022-09-09T05:27:47Z</dcterms:created>
  <dcterms:modified xsi:type="dcterms:W3CDTF">2022-10-09T02:41:13Z</dcterms:modified>
</cp:coreProperties>
</file>