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57" r:id="rId4"/>
    <p:sldId id="259" r:id="rId5"/>
    <p:sldId id="260" r:id="rId6"/>
    <p:sldId id="266" r:id="rId7"/>
    <p:sldId id="268" r:id="rId8"/>
    <p:sldId id="262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77481" autoAdjust="0"/>
  </p:normalViewPr>
  <p:slideViewPr>
    <p:cSldViewPr snapToGrid="0">
      <p:cViewPr varScale="1">
        <p:scale>
          <a:sx n="80" d="100"/>
          <a:sy n="80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DBC3B-EE76-4B2B-90CF-634D1D403882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D8413-EC95-4D71-B7B4-6C234C345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7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m-KH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មណ្ឌលបន្សុតទឹកស្អាតនៅ ណាហ្គោយ៉ា។ ជាកន្លែងចម្រោះទឹកស្អាត</a:t>
            </a:r>
            <a:endParaRPr lang="en-US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D8413-EC95-4D71-B7B4-6C234C345A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35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4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2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707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39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45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0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16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9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2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2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0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2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8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88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C66F-EC99-4E43-B6FC-2F8C7FA89B2E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B47E-1028-4D8B-BA5C-EEAE286BB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28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mit.org/english/" TargetMode="External"/><Relationship Id="rId2" Type="http://schemas.openxmlformats.org/officeDocument/2006/relationships/hyperlink" Target="https://www.water.city.nagoya.jp/file/35764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sm.city.nagoya.jp/en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503C-97E2-4CB2-87D0-1BA538FA1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55181"/>
            <a:ext cx="8304190" cy="38515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m-KH" dirty="0">
                <a:latin typeface="Kh Kompong Chhnang(Teuk Phos)" panose="02000500000000000000" pitchFamily="2" charset="0"/>
                <a:cs typeface="Kh Kompong Chhnang(Teuk Phos)" panose="02000500000000000000" pitchFamily="2" charset="0"/>
              </a:rPr>
              <a:t>សកម្មភាពសំខាន់ៗនៃដំណើរទស្សនកិច្ចនៅប្រទេសជប៉ុន</a:t>
            </a:r>
            <a:br>
              <a:rPr lang="km-KH" dirty="0"/>
            </a:br>
            <a:r>
              <a:rPr lang="en-GB" dirty="0"/>
              <a:t>What I have learnt during study tour in Japan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053D12-5B22-449F-B4CA-C9431AB1F5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5-10 September 2022</a:t>
            </a:r>
          </a:p>
          <a:p>
            <a:r>
              <a:rPr lang="km-KH" sz="1900" dirty="0">
                <a:latin typeface="AKbalthom KhmerLer" panose="02000500000000000000" pitchFamily="2" charset="0"/>
                <a:cs typeface="AKbalthom KhmerLer" panose="02000500000000000000" pitchFamily="2" charset="0"/>
              </a:rPr>
              <a:t>បង្ហាញដោយ៖​ លោក ថន សុធារ៉ា គ្រូឧទ្ទេសសាលាគរុកោសល្យ និងវិក្រឹតការខេត្តសៀមរាប</a:t>
            </a:r>
          </a:p>
          <a:p>
            <a:r>
              <a:rPr lang="en-US" dirty="0"/>
              <a:t>Presented by: Thon </a:t>
            </a:r>
            <a:r>
              <a:rPr lang="en-US" dirty="0" err="1"/>
              <a:t>Sotheara</a:t>
            </a:r>
            <a:r>
              <a:rPr lang="en-US" dirty="0"/>
              <a:t> from PTTC-SR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A882D-CF3F-4D50-A351-B7E95689D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5" t="3720" r="19067" b="6467"/>
          <a:stretch/>
        </p:blipFill>
        <p:spPr>
          <a:xfrm>
            <a:off x="8943568" y="1948327"/>
            <a:ext cx="3207488" cy="265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06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11FE71-56C7-45C8-9F0A-90D2EB0E86D8}"/>
              </a:ext>
            </a:extLst>
          </p:cNvPr>
          <p:cNvSpPr/>
          <p:nvPr/>
        </p:nvSpPr>
        <p:spPr>
          <a:xfrm>
            <a:off x="733647" y="935665"/>
            <a:ext cx="9686260" cy="5241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u="sng" dirty="0">
                <a:solidFill>
                  <a:srgbClr val="7030A0"/>
                </a:solidFill>
              </a:rPr>
              <a:t>Link to search for more info: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WPP: </a:t>
            </a: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https://www.water.city.nagoya.jp/file/35764.pdf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/>
              <a:t>Toyota Commemorative Museum: </a:t>
            </a:r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https://www.tcmit.org/english/</a:t>
            </a:r>
            <a:endParaRPr lang="en-US" dirty="0">
              <a:solidFill>
                <a:srgbClr val="FF0000"/>
              </a:solidFill>
            </a:endParaRP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Nagoya City Science Museum: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http://www.ncsm.city.nagoya.jp/en/</a:t>
            </a:r>
            <a:endParaRPr lang="en-US" dirty="0">
              <a:solidFill>
                <a:srgbClr val="0070C0"/>
              </a:solidFill>
            </a:endParaRPr>
          </a:p>
          <a:p>
            <a:pPr algn="just"/>
            <a:endParaRPr lang="en-US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579AF5-02CD-4ADC-B79C-421401C9D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3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0B3005-0843-46ED-95AC-457378E11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5" y="1311939"/>
            <a:ext cx="98806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0993-497B-45B5-AD67-7A151AD7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Purification Plant Facilities-WPP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E919A3-B26B-4F14-A950-0F6D2C54C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551953" y="2505909"/>
            <a:ext cx="3598863" cy="35988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6458E1-6C32-4599-94B3-2D74438C8F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23101" b="29412"/>
          <a:stretch/>
        </p:blipFill>
        <p:spPr>
          <a:xfrm>
            <a:off x="4150816" y="2505908"/>
            <a:ext cx="4435986" cy="3598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4A2AE9-3895-41E2-8839-04E211BD5F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7" t="27907" r="38" b="9613"/>
          <a:stretch/>
        </p:blipFill>
        <p:spPr>
          <a:xfrm>
            <a:off x="8586802" y="2509280"/>
            <a:ext cx="3461425" cy="1890182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613F75-B535-4430-9D52-343D39C770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2" t="26097" r="23372" b="17250"/>
          <a:stretch/>
        </p:blipFill>
        <p:spPr>
          <a:xfrm>
            <a:off x="8586802" y="4399462"/>
            <a:ext cx="3398920" cy="192559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66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8E478-D6F0-480B-9E2A-7A291806A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Toyota Commemorative Museum of Industry and  Technology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A13E00-8E7B-4934-A5E6-5B8150D66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77" y="2336800"/>
            <a:ext cx="4798484" cy="35988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B7F29E-DC60-46BE-B424-D89AA445D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Started in 1906 by </a:t>
            </a:r>
            <a:r>
              <a:rPr lang="en-US" sz="2000" dirty="0" err="1"/>
              <a:t>Sakichi</a:t>
            </a:r>
            <a:r>
              <a:rPr lang="en-US" sz="2000" dirty="0"/>
              <a:t> Toyoda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Invented Steam Engine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Metal working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Innovating automobile, modern sewing machine and robot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Now TOYOTA group available around the world </a:t>
            </a:r>
          </a:p>
        </p:txBody>
      </p:sp>
    </p:spTree>
    <p:extLst>
      <p:ext uri="{BB962C8B-B14F-4D97-AF65-F5344CB8AC3E}">
        <p14:creationId xmlns:p14="http://schemas.microsoft.com/office/powerpoint/2010/main" val="358084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30E05-9E90-4EAA-9F85-8B6A5E37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Virtual Reality-VR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873770-26C8-4E86-A54B-4867CAB2CE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374702"/>
            <a:ext cx="4697412" cy="352305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621212-FDD6-4BD2-AFB4-DB65CEBEB7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" b="34858"/>
          <a:stretch/>
        </p:blipFill>
        <p:spPr>
          <a:xfrm>
            <a:off x="6595070" y="2374703"/>
            <a:ext cx="4122841" cy="352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07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EC67-DAEC-4866-82EA-2D80339B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Museum in Nagoya City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750ECE-B23F-4B12-A64A-84A98AAB8A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373511"/>
            <a:ext cx="4833642" cy="352544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835277-EC20-4BA8-9898-54F8246FC2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310377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789D6-5CB3-49C5-A812-B8B0A3B0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 sight-seeing pictures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606E80-FAAE-49A7-8973-3E86DC81466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98" y="2337326"/>
            <a:ext cx="2699147" cy="35988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6920A12-79C9-4492-8239-99009A986A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53" y="2337325"/>
            <a:ext cx="2699147" cy="359886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E615FC-DE91-46C4-A0DD-2F5B257C7D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6405008" y="2337325"/>
            <a:ext cx="3598863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7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AAF7B-159F-4761-AE8A-315BB839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learnt from these activities?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FC094-CB47-4119-A03D-5C55018C6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007" y="2409773"/>
            <a:ext cx="3900683" cy="39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52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00E0-0553-4135-B207-A0BDC608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22" y="423081"/>
            <a:ext cx="9624960" cy="1692321"/>
          </a:xfrm>
        </p:spPr>
        <p:txBody>
          <a:bodyPr>
            <a:normAutofit/>
          </a:bodyPr>
          <a:lstStyle/>
          <a:p>
            <a:r>
              <a:rPr lang="km-KH" dirty="0">
                <a:latin typeface="AKbalthom KhmerLer" panose="02000500000000000000" pitchFamily="2" charset="0"/>
                <a:cs typeface="AKbalthom KhmerLer" panose="02000500000000000000" pitchFamily="2" charset="0"/>
              </a:rPr>
              <a:t>ការអភិវឌ្ឍទាំងឡាយកើតចេញពីការសិក្សាស្រាវជ្រាវ និងការខិតខំប្រឹងប្រែងលើការងារនោះ</a:t>
            </a:r>
            <a:endParaRPr lang="en-US" dirty="0">
              <a:latin typeface="AKbalthom KhmerLer" panose="02000500000000000000" pitchFamily="2" charset="0"/>
              <a:cs typeface="AKbalthom KhmerLer" panose="02000500000000000000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7AF7A-ED7D-4E0F-8EA9-5613D8112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WPP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1FA6B-3FB3-4438-A4DA-8222F9A935E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361013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/>
              <a:t>Cambodia should learn more about water filter for rural area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/>
              <a:t>We can use our Mekong river for making purify water for decreasing water price and provide quality water for all people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/>
              <a:t>Japan is a good country about water facilities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800" dirty="0"/>
              <a:t>We will use what we have learnt to share to friend in Cambodia about drinkable water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CD03D-7F7D-46B7-BF1B-192FBE38B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Toyata</a:t>
            </a:r>
            <a:r>
              <a:rPr lang="en-US" dirty="0"/>
              <a:t> </a:t>
            </a:r>
            <a:r>
              <a:rPr lang="en-US" dirty="0" err="1"/>
              <a:t>Mosuem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993A44-0993-433D-9D1D-9849CA73F37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361013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 err="1"/>
              <a:t>Toyata</a:t>
            </a:r>
            <a:r>
              <a:rPr lang="en-GB" sz="1700" dirty="0"/>
              <a:t> develop itself to be upgrade from Circular Loom to invented any modern materials.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/>
              <a:t> Cambodia must be find new technology to make better community.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700" dirty="0"/>
              <a:t>We learnt that Japanese people worked so hard and they get back the quality of life and beneficiary.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7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A87FE9D-1CA3-4132-9077-9E275A1C06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VR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5E2538-F729-4FC8-ACFA-14653E67E26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361013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700" dirty="0"/>
              <a:t>Technology is very important in teaching context.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700" dirty="0"/>
              <a:t>Virtual Reality is very useful object in learning.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700" dirty="0"/>
              <a:t>We can apply VR in teaching to promote our teaching and ICT skills.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700" dirty="0"/>
              <a:t>I hope Cambodia study class will have more devices to serve for education. 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8344755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119</TotalTime>
  <Words>349</Words>
  <Application>Microsoft Office PowerPoint</Application>
  <PresentationFormat>ワイド画面</PresentationFormat>
  <Paragraphs>43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AKbalthom KhmerLer</vt:lpstr>
      <vt:lpstr>Kh Kompong Chhnang(Teuk Phos)</vt:lpstr>
      <vt:lpstr>Khmer OS Siemreap</vt:lpstr>
      <vt:lpstr>Arial</vt:lpstr>
      <vt:lpstr>Calibri</vt:lpstr>
      <vt:lpstr>Trebuchet MS</vt:lpstr>
      <vt:lpstr>Wingdings</vt:lpstr>
      <vt:lpstr>Berlin</vt:lpstr>
      <vt:lpstr>សកម្មភាពសំខាន់ៗនៃដំណើរទស្សនកិច្ចនៅប្រទេសជប៉ុន What I have learnt during study tour in Japan</vt:lpstr>
      <vt:lpstr>PowerPoint プレゼンテーション</vt:lpstr>
      <vt:lpstr>Water Purification Plant Facilities-WPP</vt:lpstr>
      <vt:lpstr>Toyota Commemorative Museum of Industry and  Technology</vt:lpstr>
      <vt:lpstr>The Virtual Reality-VR</vt:lpstr>
      <vt:lpstr>Science Museum in Nagoya City</vt:lpstr>
      <vt:lpstr>Others sight-seeing pictures</vt:lpstr>
      <vt:lpstr>What have we learnt from these activities?</vt:lpstr>
      <vt:lpstr>ការអភិវឌ្ឍទាំងឡាយកើតចេញពីការសិក្សាស្រាវជ្រាវ និងការខិតខំប្រឹងប្រែងលើការងារនោះ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សកម្មភាពសំខាន់ៗនៃដំណើរទស្សនកិច្ចនៅប្រទេសជប៉ុន Main activities during study tour in Japan</dc:title>
  <dc:creator>TTC</dc:creator>
  <cp:lastModifiedBy>kageto makoto</cp:lastModifiedBy>
  <cp:revision>5</cp:revision>
  <dcterms:created xsi:type="dcterms:W3CDTF">2022-09-08T09:25:37Z</dcterms:created>
  <dcterms:modified xsi:type="dcterms:W3CDTF">2022-10-09T07:05:02Z</dcterms:modified>
</cp:coreProperties>
</file>