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76" d="100"/>
          <a:sy n="76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1797368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108632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147231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61013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2409221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350681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2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292384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3592751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KH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97044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102631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151756E-1F67-B14E-AD65-AEE8F73281F4}" type="datetimeFigureOut">
              <a:rPr lang="en-KH" smtClean="0"/>
              <a:t>10/09/2022</a:t>
            </a:fld>
            <a:endParaRPr lang="en-K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K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34CB014-C27B-754F-96AB-013414DEB7AC}" type="slidenum">
              <a:rPr lang="en-KH" smtClean="0"/>
              <a:t>‹#›</a:t>
            </a:fld>
            <a:endParaRPr lang="en-KH"/>
          </a:p>
        </p:txBody>
      </p:sp>
    </p:spTree>
    <p:extLst>
      <p:ext uri="{BB962C8B-B14F-4D97-AF65-F5344CB8AC3E}">
        <p14:creationId xmlns:p14="http://schemas.microsoft.com/office/powerpoint/2010/main" val="339960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3BC4B-4BD2-AA09-CE38-FD71DE396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4314" y="74738"/>
            <a:ext cx="6737266" cy="1360550"/>
          </a:xfrm>
        </p:spPr>
        <p:txBody>
          <a:bodyPr/>
          <a:lstStyle/>
          <a:p>
            <a:r>
              <a:rPr lang="en-US" dirty="0"/>
              <a:t>Future classroom</a:t>
            </a:r>
            <a:endParaRPr lang="en-KH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BC693E-7E8F-50EA-C6C0-1C279A6152A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500"/>
            <a:ext cx="5161807" cy="68105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C4CD588-95C4-D3FC-4C48-3BBC802C007B}"/>
              </a:ext>
            </a:extLst>
          </p:cNvPr>
          <p:cNvSpPr/>
          <p:nvPr/>
        </p:nvSpPr>
        <p:spPr>
          <a:xfrm>
            <a:off x="6436425" y="1948993"/>
            <a:ext cx="4156363" cy="136054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H" dirty="0"/>
              <a:t>Located in Chou,Osaka-Izumimachi.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9F0BC7B-292A-AA81-5337-D988BB58F8AB}"/>
              </a:ext>
            </a:extLst>
          </p:cNvPr>
          <p:cNvSpPr/>
          <p:nvPr/>
        </p:nvSpPr>
        <p:spPr>
          <a:xfrm>
            <a:off x="6436426" y="3452750"/>
            <a:ext cx="4156363" cy="136054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H" dirty="0"/>
              <a:t>UCHIDA started in 1910.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7E7A225-E77C-644B-5EEB-11EF356FBC9C}"/>
              </a:ext>
            </a:extLst>
          </p:cNvPr>
          <p:cNvSpPr/>
          <p:nvPr/>
        </p:nvSpPr>
        <p:spPr>
          <a:xfrm>
            <a:off x="6436427" y="5099714"/>
            <a:ext cx="4156363" cy="136054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H" dirty="0"/>
              <a:t>The Main Building was builded in Tokyo in 2000. </a:t>
            </a:r>
          </a:p>
        </p:txBody>
      </p:sp>
    </p:spTree>
    <p:extLst>
      <p:ext uri="{BB962C8B-B14F-4D97-AF65-F5344CB8AC3E}">
        <p14:creationId xmlns:p14="http://schemas.microsoft.com/office/powerpoint/2010/main" val="384141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A8D8A1B-A456-482D-E60A-80C7553CA21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8451" y="65315"/>
            <a:ext cx="8665688" cy="4313711"/>
          </a:xfrm>
          <a:prstGeom prst="rect">
            <a:avLst/>
          </a:prstGeom>
        </p:spPr>
      </p:pic>
      <p:sp>
        <p:nvSpPr>
          <p:cNvPr id="5" name="Pentagon 4">
            <a:extLst>
              <a:ext uri="{FF2B5EF4-FFF2-40B4-BE49-F238E27FC236}">
                <a16:creationId xmlns:a16="http://schemas.microsoft.com/office/drawing/2014/main" id="{E9EF0D94-14CB-38F7-A1D0-F52213392433}"/>
              </a:ext>
            </a:extLst>
          </p:cNvPr>
          <p:cNvSpPr/>
          <p:nvPr/>
        </p:nvSpPr>
        <p:spPr>
          <a:xfrm>
            <a:off x="8858991" y="5854535"/>
            <a:ext cx="3210297" cy="93815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dirty="0">
                <a:solidFill>
                  <a:schemeClr val="tx1"/>
                </a:solidFill>
              </a:rPr>
              <a:t>Connect to the real word  </a:t>
            </a:r>
            <a:endParaRPr lang="en-KH" dirty="0">
              <a:solidFill>
                <a:schemeClr val="tx1"/>
              </a:solidFill>
            </a:endParaRP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0E81CA56-FBA5-6D0D-9862-5DF04571A058}"/>
              </a:ext>
            </a:extLst>
          </p:cNvPr>
          <p:cNvSpPr/>
          <p:nvPr/>
        </p:nvSpPr>
        <p:spPr>
          <a:xfrm>
            <a:off x="2875807" y="4726381"/>
            <a:ext cx="2888672" cy="93815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KH" dirty="0">
                <a:solidFill>
                  <a:schemeClr val="tx1"/>
                </a:solidFill>
              </a:rPr>
              <a:t>et up 4 projectors and 2 smart microphone speakers. 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28B8523D-C4FF-43A7-45BC-70DFD5C1D1D7}"/>
              </a:ext>
            </a:extLst>
          </p:cNvPr>
          <p:cNvSpPr/>
          <p:nvPr/>
        </p:nvSpPr>
        <p:spPr>
          <a:xfrm>
            <a:off x="5905994" y="4726381"/>
            <a:ext cx="2837214" cy="93815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Movable smart tables and chairs.</a:t>
            </a:r>
            <a:endParaRPr lang="en-KH" dirty="0">
              <a:solidFill>
                <a:schemeClr val="tx1"/>
              </a:solidFill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2E1FC951-1A23-595A-049B-8739E193AEB7}"/>
              </a:ext>
            </a:extLst>
          </p:cNvPr>
          <p:cNvSpPr/>
          <p:nvPr/>
        </p:nvSpPr>
        <p:spPr>
          <a:xfrm>
            <a:off x="8858991" y="4726381"/>
            <a:ext cx="3210297" cy="93815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KH" dirty="0">
                <a:solidFill>
                  <a:schemeClr val="tx1"/>
                </a:solidFill>
              </a:rPr>
              <a:t>n the right side there is </a:t>
            </a:r>
            <a:r>
              <a:rPr lang="km-KH" dirty="0">
                <a:solidFill>
                  <a:schemeClr val="tx1"/>
                </a:solidFill>
              </a:rPr>
              <a:t>a </a:t>
            </a:r>
            <a:r>
              <a:rPr lang="en-KH" dirty="0">
                <a:solidFill>
                  <a:schemeClr val="tx1"/>
                </a:solidFill>
              </a:rPr>
              <a:t>big wide screen and also</a:t>
            </a:r>
            <a:r>
              <a:rPr lang="km-KH" dirty="0">
                <a:solidFill>
                  <a:schemeClr val="tx1"/>
                </a:solidFill>
              </a:rPr>
              <a:t> </a:t>
            </a:r>
            <a:r>
              <a:rPr lang="en-KH" dirty="0">
                <a:solidFill>
                  <a:schemeClr val="tx1"/>
                </a:solidFill>
              </a:rPr>
              <a:t>a white bord. 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3551C7F8-6A87-ED2E-E145-A072B3A63EEA}"/>
              </a:ext>
            </a:extLst>
          </p:cNvPr>
          <p:cNvSpPr/>
          <p:nvPr/>
        </p:nvSpPr>
        <p:spPr>
          <a:xfrm>
            <a:off x="187034" y="5930360"/>
            <a:ext cx="3708072" cy="93815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H" dirty="0">
                <a:solidFill>
                  <a:schemeClr val="tx1"/>
                </a:solidFill>
              </a:rPr>
              <a:t>Using for Meeting or Semina with other people from the other side.</a:t>
            </a:r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F8C69EB5-CCD9-826E-4A33-2C2EBB29D10E}"/>
              </a:ext>
            </a:extLst>
          </p:cNvPr>
          <p:cNvSpPr/>
          <p:nvPr/>
        </p:nvSpPr>
        <p:spPr>
          <a:xfrm>
            <a:off x="4008910" y="5878289"/>
            <a:ext cx="4562105" cy="93815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H" dirty="0">
                <a:solidFill>
                  <a:schemeClr val="tx1"/>
                </a:solidFill>
              </a:rPr>
              <a:t>With the same stucture of Future Classroom, Teacher or Other person can Control the light on/off through online. </a:t>
            </a:r>
          </a:p>
        </p:txBody>
      </p:sp>
      <p:sp>
        <p:nvSpPr>
          <p:cNvPr id="11" name="Pentagon 10">
            <a:extLst>
              <a:ext uri="{FF2B5EF4-FFF2-40B4-BE49-F238E27FC236}">
                <a16:creationId xmlns:a16="http://schemas.microsoft.com/office/drawing/2014/main" id="{E3874968-75C5-9DBE-C55A-87294E5E3B35}"/>
              </a:ext>
            </a:extLst>
          </p:cNvPr>
          <p:cNvSpPr/>
          <p:nvPr/>
        </p:nvSpPr>
        <p:spPr>
          <a:xfrm>
            <a:off x="193468" y="4747161"/>
            <a:ext cx="2624447" cy="93815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H" dirty="0">
                <a:solidFill>
                  <a:schemeClr val="tx1"/>
                </a:solidFill>
              </a:rPr>
              <a:t>The big wide screen is about 9m.</a:t>
            </a:r>
          </a:p>
        </p:txBody>
      </p:sp>
    </p:spTree>
    <p:extLst>
      <p:ext uri="{BB962C8B-B14F-4D97-AF65-F5344CB8AC3E}">
        <p14:creationId xmlns:p14="http://schemas.microsoft.com/office/powerpoint/2010/main" val="207681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E99D766-35AD-C49A-5E7C-F7629BF9C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457" y="703963"/>
            <a:ext cx="8090143" cy="572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5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C615D98-0A6B-03ED-27D0-E95D878114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79" y="1528817"/>
            <a:ext cx="4245522" cy="3065517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61EC78A9-6492-A749-209B-1386688F3F2E}"/>
              </a:ext>
            </a:extLst>
          </p:cNvPr>
          <p:cNvSpPr/>
          <p:nvPr/>
        </p:nvSpPr>
        <p:spPr>
          <a:xfrm>
            <a:off x="5397500" y="-84083"/>
            <a:ext cx="6642100" cy="16129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>
                <a:solidFill>
                  <a:schemeClr val="tx1"/>
                </a:solidFill>
              </a:rPr>
              <a:t>GIGA Scool Program </a:t>
            </a:r>
          </a:p>
          <a:p>
            <a:pPr algn="ctr"/>
            <a:r>
              <a:rPr lang="km-KH" dirty="0">
                <a:solidFill>
                  <a:schemeClr val="tx1"/>
                </a:solidFill>
              </a:rPr>
              <a:t>Ensure `1 devise for 1 student with a high-speed network in school` which bring optimized and creative learning to all students who will live in the Society 5.0.</a:t>
            </a:r>
            <a:endParaRPr lang="en-KH" dirty="0">
              <a:solidFill>
                <a:schemeClr val="tx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45B6BF3-1DBC-AB3F-2D4C-67F9C082349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9500" y="2006600"/>
            <a:ext cx="4406900" cy="4762500"/>
          </a:xfrm>
          <a:prstGeom prst="rect">
            <a:avLst/>
          </a:prstGeom>
        </p:spPr>
      </p:pic>
      <p:sp>
        <p:nvSpPr>
          <p:cNvPr id="16" name="Can 15">
            <a:extLst>
              <a:ext uri="{FF2B5EF4-FFF2-40B4-BE49-F238E27FC236}">
                <a16:creationId xmlns:a16="http://schemas.microsoft.com/office/drawing/2014/main" id="{A32F06C1-7EDC-5DA1-28AB-B09C2439DB54}"/>
              </a:ext>
            </a:extLst>
          </p:cNvPr>
          <p:cNvSpPr/>
          <p:nvPr/>
        </p:nvSpPr>
        <p:spPr>
          <a:xfrm>
            <a:off x="4924535" y="3049752"/>
            <a:ext cx="1928210" cy="3403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m-KH" sz="1800" b="1" dirty="0">
                <a:solidFill>
                  <a:schemeClr val="tx1"/>
                </a:solidFill>
              </a:rPr>
              <a:t>    One Minute    </a:t>
            </a:r>
          </a:p>
          <a:p>
            <a:r>
              <a:rPr lang="km-KH" b="1" dirty="0">
                <a:solidFill>
                  <a:schemeClr val="tx1"/>
                </a:solidFill>
              </a:rPr>
              <a:t>    </a:t>
            </a:r>
            <a:r>
              <a:rPr lang="km-KH" sz="1800" b="1" dirty="0">
                <a:solidFill>
                  <a:schemeClr val="tx1"/>
                </a:solidFill>
              </a:rPr>
              <a:t>Presentation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m-KH" sz="1800" dirty="0">
                <a:solidFill>
                  <a:schemeClr val="tx1"/>
                </a:solidFill>
              </a:rPr>
              <a:t> Fact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m-KH" sz="1800" dirty="0">
                <a:solidFill>
                  <a:schemeClr val="tx1"/>
                </a:solidFill>
              </a:rPr>
              <a:t>Question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m-KH" sz="1800" dirty="0">
                <a:solidFill>
                  <a:schemeClr val="tx1"/>
                </a:solidFill>
              </a:rPr>
              <a:t>Opinion </a:t>
            </a:r>
          </a:p>
        </p:txBody>
      </p:sp>
    </p:spTree>
    <p:extLst>
      <p:ext uri="{BB962C8B-B14F-4D97-AF65-F5344CB8AC3E}">
        <p14:creationId xmlns:p14="http://schemas.microsoft.com/office/powerpoint/2010/main" val="16638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{43B4D026-ED84-8740-9B82-FE8189A63B4C}tf10001120</Template>
  <TotalTime>110</TotalTime>
  <Words>148</Words>
  <Application>Microsoft Office PowerPoint</Application>
  <PresentationFormat>ワイド画面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Wingdings</vt:lpstr>
      <vt:lpstr>Parcel</vt:lpstr>
      <vt:lpstr>Future classroom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classroom</dc:title>
  <dc:creator>Microsoft Office User</dc:creator>
  <cp:lastModifiedBy>kageto makoto</cp:lastModifiedBy>
  <cp:revision>8</cp:revision>
  <dcterms:created xsi:type="dcterms:W3CDTF">2022-09-08T13:00:06Z</dcterms:created>
  <dcterms:modified xsi:type="dcterms:W3CDTF">2022-10-09T02:43:14Z</dcterms:modified>
</cp:coreProperties>
</file>